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7" r:id="rId2"/>
  </p:sldIdLst>
  <p:sldSz cx="15074900" cy="20104100"/>
  <p:notesSz cx="15074900" cy="201041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66" d="100"/>
          <a:sy n="66" d="100"/>
        </p:scale>
        <p:origin x="1500" y="4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131093" y="6232271"/>
            <a:ext cx="12819063" cy="422186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262187" y="11258296"/>
            <a:ext cx="10556875" cy="50260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5/23/2024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5/23/2024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754062" y="4623943"/>
            <a:ext cx="6560344" cy="1326870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7766843" y="4623943"/>
            <a:ext cx="6560344" cy="1326870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5/23/2024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5/23/2024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5/23/2024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251592" y="372296"/>
            <a:ext cx="14575155" cy="19474180"/>
          </a:xfrm>
          <a:custGeom>
            <a:avLst/>
            <a:gdLst/>
            <a:ahLst/>
            <a:cxnLst/>
            <a:rect l="l" t="t" r="r" b="b"/>
            <a:pathLst>
              <a:path w="14575155" h="19474180">
                <a:moveTo>
                  <a:pt x="14574899" y="19473915"/>
                </a:moveTo>
                <a:lnTo>
                  <a:pt x="0" y="19473915"/>
                </a:lnTo>
                <a:lnTo>
                  <a:pt x="0" y="0"/>
                </a:lnTo>
                <a:lnTo>
                  <a:pt x="14574899" y="0"/>
                </a:lnTo>
                <a:lnTo>
                  <a:pt x="14574899" y="19473915"/>
                </a:lnTo>
                <a:close/>
              </a:path>
            </a:pathLst>
          </a:custGeom>
          <a:solidFill>
            <a:srgbClr val="EBF1DE">
              <a:alpha val="7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54062" y="804164"/>
            <a:ext cx="13573125" cy="321665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54062" y="4623943"/>
            <a:ext cx="13573125" cy="1326870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5127625" y="18696814"/>
            <a:ext cx="4826000" cy="100520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754062" y="18696814"/>
            <a:ext cx="3468687" cy="100520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5/23/2024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0858500" y="18696814"/>
            <a:ext cx="3468687" cy="100520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13" Type="http://schemas.openxmlformats.org/officeDocument/2006/relationships/image" Target="../media/image12.png"/><Relationship Id="rId18" Type="http://schemas.openxmlformats.org/officeDocument/2006/relationships/image" Target="../media/image17.jpg"/><Relationship Id="rId3" Type="http://schemas.openxmlformats.org/officeDocument/2006/relationships/image" Target="../media/image2.jpg"/><Relationship Id="rId21" Type="http://schemas.openxmlformats.org/officeDocument/2006/relationships/image" Target="../media/image20.png"/><Relationship Id="rId7" Type="http://schemas.openxmlformats.org/officeDocument/2006/relationships/image" Target="../media/image6.jpg"/><Relationship Id="rId12" Type="http://schemas.openxmlformats.org/officeDocument/2006/relationships/image" Target="../media/image11.jp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jpg"/><Relationship Id="rId11" Type="http://schemas.openxmlformats.org/officeDocument/2006/relationships/image" Target="../media/image10.jpg"/><Relationship Id="rId5" Type="http://schemas.openxmlformats.org/officeDocument/2006/relationships/image" Target="../media/image4.jpg"/><Relationship Id="rId15" Type="http://schemas.openxmlformats.org/officeDocument/2006/relationships/image" Target="../media/image14.png"/><Relationship Id="rId23" Type="http://schemas.openxmlformats.org/officeDocument/2006/relationships/image" Target="../media/image22.jpg"/><Relationship Id="rId10" Type="http://schemas.openxmlformats.org/officeDocument/2006/relationships/image" Target="../media/image9.jpg"/><Relationship Id="rId19" Type="http://schemas.openxmlformats.org/officeDocument/2006/relationships/image" Target="../media/image18.jpg"/><Relationship Id="rId4" Type="http://schemas.openxmlformats.org/officeDocument/2006/relationships/image" Target="../media/image3.png"/><Relationship Id="rId9" Type="http://schemas.openxmlformats.org/officeDocument/2006/relationships/image" Target="../media/image8.jpg"/><Relationship Id="rId14" Type="http://schemas.openxmlformats.org/officeDocument/2006/relationships/image" Target="../media/image13.png"/><Relationship Id="rId22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372405" y="9851750"/>
            <a:ext cx="333375" cy="47827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640"/>
              </a:lnSpc>
            </a:pPr>
            <a:r>
              <a:rPr sz="3900" dirty="0">
                <a:solidFill>
                  <a:srgbClr val="FFFFFF"/>
                </a:solidFill>
                <a:latin typeface="Arimo"/>
                <a:cs typeface="Arial"/>
              </a:rPr>
              <a:t>-</a:t>
            </a:r>
            <a:r>
              <a:rPr sz="3900" spc="-50" dirty="0">
                <a:solidFill>
                  <a:srgbClr val="FFFFFF"/>
                </a:solidFill>
                <a:latin typeface="Arimo"/>
                <a:cs typeface="Arial"/>
              </a:rPr>
              <a:t>-</a:t>
            </a:r>
            <a:endParaRPr sz="3900">
              <a:latin typeface="Arimo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66195" y="15154479"/>
            <a:ext cx="4397375" cy="3442335"/>
          </a:xfrm>
          <a:custGeom>
            <a:avLst/>
            <a:gdLst/>
            <a:ahLst/>
            <a:cxnLst/>
            <a:rect l="l" t="t" r="r" b="b"/>
            <a:pathLst>
              <a:path w="4397375" h="3442334">
                <a:moveTo>
                  <a:pt x="0" y="3441829"/>
                </a:moveTo>
                <a:lnTo>
                  <a:pt x="4396941" y="3441829"/>
                </a:lnTo>
                <a:lnTo>
                  <a:pt x="4396941" y="0"/>
                </a:lnTo>
                <a:lnTo>
                  <a:pt x="0" y="0"/>
                </a:lnTo>
                <a:lnTo>
                  <a:pt x="0" y="344182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>
              <a:latin typeface="Arimo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66195" y="8229732"/>
            <a:ext cx="4397375" cy="3038475"/>
          </a:xfrm>
          <a:custGeom>
            <a:avLst/>
            <a:gdLst/>
            <a:ahLst/>
            <a:cxnLst/>
            <a:rect l="l" t="t" r="r" b="b"/>
            <a:pathLst>
              <a:path w="4397375" h="3038475">
                <a:moveTo>
                  <a:pt x="0" y="3037847"/>
                </a:moveTo>
                <a:lnTo>
                  <a:pt x="4396941" y="3037847"/>
                </a:lnTo>
                <a:lnTo>
                  <a:pt x="4396941" y="0"/>
                </a:lnTo>
                <a:lnTo>
                  <a:pt x="0" y="0"/>
                </a:lnTo>
                <a:lnTo>
                  <a:pt x="0" y="303784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>
              <a:latin typeface="Arimo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66195" y="5191743"/>
            <a:ext cx="4397375" cy="374650"/>
          </a:xfrm>
          <a:custGeom>
            <a:avLst/>
            <a:gdLst/>
            <a:ahLst/>
            <a:cxnLst/>
            <a:rect l="l" t="t" r="r" b="b"/>
            <a:pathLst>
              <a:path w="4397375" h="374650">
                <a:moveTo>
                  <a:pt x="0" y="374438"/>
                </a:moveTo>
                <a:lnTo>
                  <a:pt x="4396941" y="374438"/>
                </a:lnTo>
                <a:lnTo>
                  <a:pt x="4396941" y="0"/>
                </a:lnTo>
                <a:lnTo>
                  <a:pt x="0" y="0"/>
                </a:lnTo>
                <a:lnTo>
                  <a:pt x="0" y="37443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>
              <a:latin typeface="Arimo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5348807" y="5539795"/>
            <a:ext cx="4401185" cy="13024485"/>
            <a:chOff x="5348807" y="5539795"/>
            <a:chExt cx="4401185" cy="13024485"/>
          </a:xfrm>
        </p:grpSpPr>
        <p:sp>
          <p:nvSpPr>
            <p:cNvPr id="7" name="object 7"/>
            <p:cNvSpPr/>
            <p:nvPr/>
          </p:nvSpPr>
          <p:spPr>
            <a:xfrm>
              <a:off x="5348807" y="5539795"/>
              <a:ext cx="4401185" cy="13024485"/>
            </a:xfrm>
            <a:custGeom>
              <a:avLst/>
              <a:gdLst/>
              <a:ahLst/>
              <a:cxnLst/>
              <a:rect l="l" t="t" r="r" b="b"/>
              <a:pathLst>
                <a:path w="4401184" h="13024485">
                  <a:moveTo>
                    <a:pt x="4400937" y="13023983"/>
                  </a:moveTo>
                  <a:lnTo>
                    <a:pt x="0" y="13023983"/>
                  </a:lnTo>
                  <a:lnTo>
                    <a:pt x="0" y="0"/>
                  </a:lnTo>
                  <a:lnTo>
                    <a:pt x="4400937" y="0"/>
                  </a:lnTo>
                  <a:lnTo>
                    <a:pt x="4400937" y="1302398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latin typeface="Arimo"/>
              </a:endParaRPr>
            </a:p>
          </p:txBody>
        </p:sp>
        <p:sp>
          <p:nvSpPr>
            <p:cNvPr id="8" name="object 8"/>
            <p:cNvSpPr/>
            <p:nvPr/>
          </p:nvSpPr>
          <p:spPr>
            <a:xfrm>
              <a:off x="5348795" y="5539802"/>
              <a:ext cx="4401185" cy="13023850"/>
            </a:xfrm>
            <a:custGeom>
              <a:avLst/>
              <a:gdLst/>
              <a:ahLst/>
              <a:cxnLst/>
              <a:rect l="l" t="t" r="r" b="b"/>
              <a:pathLst>
                <a:path w="4401184" h="13023850">
                  <a:moveTo>
                    <a:pt x="4400943" y="8655317"/>
                  </a:moveTo>
                  <a:lnTo>
                    <a:pt x="4397781" y="8655317"/>
                  </a:lnTo>
                  <a:lnTo>
                    <a:pt x="4397781" y="8918537"/>
                  </a:lnTo>
                  <a:lnTo>
                    <a:pt x="4400943" y="8918537"/>
                  </a:lnTo>
                  <a:lnTo>
                    <a:pt x="4400943" y="8655317"/>
                  </a:lnTo>
                  <a:close/>
                </a:path>
                <a:path w="4401184" h="13023850">
                  <a:moveTo>
                    <a:pt x="4400943" y="0"/>
                  </a:moveTo>
                  <a:lnTo>
                    <a:pt x="330" y="0"/>
                  </a:lnTo>
                  <a:lnTo>
                    <a:pt x="330" y="1270"/>
                  </a:lnTo>
                  <a:lnTo>
                    <a:pt x="0" y="1270"/>
                  </a:lnTo>
                  <a:lnTo>
                    <a:pt x="0" y="13022580"/>
                  </a:lnTo>
                  <a:lnTo>
                    <a:pt x="228" y="13022580"/>
                  </a:lnTo>
                  <a:lnTo>
                    <a:pt x="228" y="13023850"/>
                  </a:lnTo>
                  <a:lnTo>
                    <a:pt x="4400943" y="13023850"/>
                  </a:lnTo>
                  <a:lnTo>
                    <a:pt x="4400943" y="13022580"/>
                  </a:lnTo>
                  <a:lnTo>
                    <a:pt x="4400943" y="13021869"/>
                  </a:lnTo>
                  <a:lnTo>
                    <a:pt x="4400943" y="13021310"/>
                  </a:lnTo>
                  <a:lnTo>
                    <a:pt x="4400943" y="13020040"/>
                  </a:lnTo>
                  <a:lnTo>
                    <a:pt x="4400943" y="13019634"/>
                  </a:lnTo>
                  <a:lnTo>
                    <a:pt x="4400943" y="9357970"/>
                  </a:lnTo>
                  <a:lnTo>
                    <a:pt x="4397781" y="9357970"/>
                  </a:lnTo>
                  <a:lnTo>
                    <a:pt x="4397781" y="13019634"/>
                  </a:lnTo>
                  <a:lnTo>
                    <a:pt x="4356" y="13019634"/>
                  </a:lnTo>
                  <a:lnTo>
                    <a:pt x="4356" y="4368"/>
                  </a:lnTo>
                  <a:lnTo>
                    <a:pt x="4397781" y="4368"/>
                  </a:lnTo>
                  <a:lnTo>
                    <a:pt x="4397781" y="7130440"/>
                  </a:lnTo>
                  <a:lnTo>
                    <a:pt x="4400943" y="7130440"/>
                  </a:lnTo>
                  <a:lnTo>
                    <a:pt x="4400943" y="1270"/>
                  </a:lnTo>
                  <a:lnTo>
                    <a:pt x="4400943" y="0"/>
                  </a:lnTo>
                  <a:close/>
                </a:path>
              </a:pathLst>
            </a:custGeom>
            <a:solidFill>
              <a:srgbClr val="D0D8E7"/>
            </a:solidFill>
          </p:spPr>
          <p:txBody>
            <a:bodyPr wrap="square" lIns="0" tIns="0" rIns="0" bIns="0" rtlCol="0"/>
            <a:lstStyle/>
            <a:p>
              <a:endParaRPr>
                <a:latin typeface="Arimo"/>
              </a:endParaRPr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10113047" y="5526449"/>
            <a:ext cx="4401185" cy="11311255"/>
            <a:chOff x="10113047" y="5526449"/>
            <a:chExt cx="4401185" cy="11311255"/>
          </a:xfrm>
        </p:grpSpPr>
        <p:sp>
          <p:nvSpPr>
            <p:cNvPr id="10" name="object 10"/>
            <p:cNvSpPr/>
            <p:nvPr/>
          </p:nvSpPr>
          <p:spPr>
            <a:xfrm>
              <a:off x="10113047" y="5526449"/>
              <a:ext cx="4401185" cy="11311255"/>
            </a:xfrm>
            <a:custGeom>
              <a:avLst/>
              <a:gdLst/>
              <a:ahLst/>
              <a:cxnLst/>
              <a:rect l="l" t="t" r="r" b="b"/>
              <a:pathLst>
                <a:path w="4401184" h="11311255">
                  <a:moveTo>
                    <a:pt x="0" y="11310874"/>
                  </a:moveTo>
                  <a:lnTo>
                    <a:pt x="4400937" y="11310874"/>
                  </a:lnTo>
                  <a:lnTo>
                    <a:pt x="4400937" y="0"/>
                  </a:lnTo>
                  <a:lnTo>
                    <a:pt x="0" y="0"/>
                  </a:lnTo>
                  <a:lnTo>
                    <a:pt x="0" y="1131087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latin typeface="Arimo"/>
              </a:endParaRPr>
            </a:p>
          </p:txBody>
        </p:sp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327390" y="6711488"/>
              <a:ext cx="1022384" cy="1022377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566195" y="7692108"/>
            <a:ext cx="4397375" cy="428322"/>
          </a:xfrm>
          <a:prstGeom prst="rect">
            <a:avLst/>
          </a:prstGeom>
          <a:solidFill>
            <a:srgbClr val="D6E3BD"/>
          </a:solidFill>
        </p:spPr>
        <p:txBody>
          <a:bodyPr vert="horz" wrap="square" lIns="0" tIns="88900" rIns="0" bIns="0" rtlCol="0">
            <a:spAutoFit/>
          </a:bodyPr>
          <a:lstStyle/>
          <a:p>
            <a:pPr marL="1238885">
              <a:lnSpc>
                <a:spcPct val="100000"/>
              </a:lnSpc>
              <a:spcBef>
                <a:spcPts val="700"/>
              </a:spcBef>
            </a:pPr>
            <a:r>
              <a:rPr sz="2200" b="1" spc="-10" dirty="0">
                <a:latin typeface="Arimo"/>
                <a:cs typeface="Arimo"/>
              </a:rPr>
              <a:t>Introduction</a:t>
            </a:r>
            <a:endParaRPr sz="2200">
              <a:latin typeface="Arimo"/>
              <a:cs typeface="Arimo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0" y="0"/>
            <a:ext cx="14862810" cy="5432425"/>
            <a:chOff x="0" y="0"/>
            <a:chExt cx="14862810" cy="5432425"/>
          </a:xfrm>
        </p:grpSpPr>
        <p:sp>
          <p:nvSpPr>
            <p:cNvPr id="14" name="object 14"/>
            <p:cNvSpPr/>
            <p:nvPr/>
          </p:nvSpPr>
          <p:spPr>
            <a:xfrm>
              <a:off x="9320121" y="388034"/>
              <a:ext cx="5539740" cy="2440940"/>
            </a:xfrm>
            <a:custGeom>
              <a:avLst/>
              <a:gdLst/>
              <a:ahLst/>
              <a:cxnLst/>
              <a:rect l="l" t="t" r="r" b="b"/>
              <a:pathLst>
                <a:path w="5539740" h="2440940">
                  <a:moveTo>
                    <a:pt x="5539581" y="0"/>
                  </a:moveTo>
                  <a:lnTo>
                    <a:pt x="5539581" y="2440724"/>
                  </a:lnTo>
                  <a:lnTo>
                    <a:pt x="1108210" y="2440724"/>
                  </a:lnTo>
                  <a:lnTo>
                    <a:pt x="0" y="0"/>
                  </a:lnTo>
                  <a:lnTo>
                    <a:pt x="5539581" y="0"/>
                  </a:lnTo>
                  <a:close/>
                </a:path>
              </a:pathLst>
            </a:custGeom>
            <a:solidFill>
              <a:srgbClr val="E8ECF4"/>
            </a:solidFill>
          </p:spPr>
          <p:txBody>
            <a:bodyPr wrap="square" lIns="0" tIns="0" rIns="0" bIns="0" rtlCol="0"/>
            <a:lstStyle/>
            <a:p>
              <a:endParaRPr>
                <a:latin typeface="Arimo"/>
              </a:endParaRPr>
            </a:p>
          </p:txBody>
        </p:sp>
        <p:sp>
          <p:nvSpPr>
            <p:cNvPr id="15" name="object 15"/>
            <p:cNvSpPr/>
            <p:nvPr/>
          </p:nvSpPr>
          <p:spPr>
            <a:xfrm>
              <a:off x="0" y="0"/>
              <a:ext cx="5912485" cy="4324985"/>
            </a:xfrm>
            <a:custGeom>
              <a:avLst/>
              <a:gdLst/>
              <a:ahLst/>
              <a:cxnLst/>
              <a:rect l="l" t="t" r="r" b="b"/>
              <a:pathLst>
                <a:path w="5912485" h="4324985">
                  <a:moveTo>
                    <a:pt x="612759" y="4324950"/>
                  </a:moveTo>
                  <a:lnTo>
                    <a:pt x="0" y="2422380"/>
                  </a:lnTo>
                  <a:lnTo>
                    <a:pt x="0" y="378754"/>
                  </a:lnTo>
                  <a:lnTo>
                    <a:pt x="1176004" y="0"/>
                  </a:lnTo>
                  <a:lnTo>
                    <a:pt x="5069227" y="0"/>
                  </a:lnTo>
                  <a:lnTo>
                    <a:pt x="5912434" y="2618083"/>
                  </a:lnTo>
                  <a:lnTo>
                    <a:pt x="612759" y="432495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latin typeface="Arimo"/>
              </a:endParaRPr>
            </a:p>
          </p:txBody>
        </p:sp>
        <p:sp>
          <p:nvSpPr>
            <p:cNvPr id="16" name="object 16"/>
            <p:cNvSpPr/>
            <p:nvPr/>
          </p:nvSpPr>
          <p:spPr>
            <a:xfrm>
              <a:off x="251591" y="2400820"/>
              <a:ext cx="14611350" cy="3031490"/>
            </a:xfrm>
            <a:custGeom>
              <a:avLst/>
              <a:gdLst/>
              <a:ahLst/>
              <a:cxnLst/>
              <a:rect l="l" t="t" r="r" b="b"/>
              <a:pathLst>
                <a:path w="14611350" h="3031490">
                  <a:moveTo>
                    <a:pt x="14611028" y="3031243"/>
                  </a:moveTo>
                  <a:lnTo>
                    <a:pt x="0" y="3031243"/>
                  </a:lnTo>
                  <a:lnTo>
                    <a:pt x="0" y="0"/>
                  </a:lnTo>
                  <a:lnTo>
                    <a:pt x="14611028" y="0"/>
                  </a:lnTo>
                  <a:lnTo>
                    <a:pt x="14611028" y="3031243"/>
                  </a:lnTo>
                  <a:close/>
                </a:path>
              </a:pathLst>
            </a:custGeom>
            <a:solidFill>
              <a:srgbClr val="8EB4E3"/>
            </a:solidFill>
          </p:spPr>
          <p:txBody>
            <a:bodyPr wrap="square" lIns="0" tIns="0" rIns="0" bIns="0" rtlCol="0"/>
            <a:lstStyle/>
            <a:p>
              <a:endParaRPr>
                <a:latin typeface="Arimo"/>
              </a:endParaRPr>
            </a:p>
          </p:txBody>
        </p:sp>
        <p:pic>
          <p:nvPicPr>
            <p:cNvPr id="17" name="object 1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2614" y="507501"/>
              <a:ext cx="4188354" cy="1452828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251591" y="4488128"/>
              <a:ext cx="5271135" cy="908050"/>
            </a:xfrm>
            <a:custGeom>
              <a:avLst/>
              <a:gdLst/>
              <a:ahLst/>
              <a:cxnLst/>
              <a:rect l="l" t="t" r="r" b="b"/>
              <a:pathLst>
                <a:path w="5271135" h="908050">
                  <a:moveTo>
                    <a:pt x="5270951" y="907440"/>
                  </a:moveTo>
                  <a:lnTo>
                    <a:pt x="0" y="907440"/>
                  </a:lnTo>
                  <a:lnTo>
                    <a:pt x="0" y="0"/>
                  </a:lnTo>
                  <a:lnTo>
                    <a:pt x="5270951" y="0"/>
                  </a:lnTo>
                  <a:lnTo>
                    <a:pt x="5270951" y="907440"/>
                  </a:lnTo>
                  <a:close/>
                </a:path>
              </a:pathLst>
            </a:custGeom>
            <a:solidFill>
              <a:srgbClr val="548ED5"/>
            </a:solidFill>
          </p:spPr>
          <p:txBody>
            <a:bodyPr wrap="square" lIns="0" tIns="0" rIns="0" bIns="0" rtlCol="0"/>
            <a:lstStyle/>
            <a:p>
              <a:endParaRPr>
                <a:latin typeface="Arimo"/>
              </a:endParaRPr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566195" y="5566182"/>
            <a:ext cx="4397375" cy="400110"/>
          </a:xfrm>
          <a:prstGeom prst="rect">
            <a:avLst/>
          </a:prstGeom>
          <a:solidFill>
            <a:srgbClr val="D6E3BD"/>
          </a:solidFill>
        </p:spPr>
        <p:txBody>
          <a:bodyPr vert="horz" wrap="square" lIns="0" tIns="60960" rIns="0" bIns="0" rtlCol="0">
            <a:spAutoFit/>
          </a:bodyPr>
          <a:lstStyle/>
          <a:p>
            <a:pPr marR="275590" algn="ctr">
              <a:lnSpc>
                <a:spcPct val="100000"/>
              </a:lnSpc>
              <a:spcBef>
                <a:spcPts val="480"/>
              </a:spcBef>
            </a:pPr>
            <a:r>
              <a:rPr sz="2200" b="1" spc="-10" dirty="0">
                <a:latin typeface="Arimo"/>
                <a:cs typeface="Arimo"/>
              </a:rPr>
              <a:t>ABSTRACT</a:t>
            </a:r>
            <a:endParaRPr sz="2200">
              <a:latin typeface="Arimo"/>
              <a:cs typeface="Arimo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56343" y="4519056"/>
            <a:ext cx="3167380" cy="52578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960"/>
              </a:lnSpc>
              <a:spcBef>
                <a:spcPts val="180"/>
              </a:spcBef>
            </a:pPr>
            <a:r>
              <a:rPr sz="1650" b="1" spc="65" dirty="0">
                <a:latin typeface="Arimo"/>
                <a:cs typeface="Times New Roman"/>
              </a:rPr>
              <a:t>Under</a:t>
            </a:r>
            <a:r>
              <a:rPr sz="1650" b="1" spc="-80" dirty="0">
                <a:latin typeface="Arimo"/>
                <a:cs typeface="Times New Roman"/>
              </a:rPr>
              <a:t> </a:t>
            </a:r>
            <a:r>
              <a:rPr sz="1650" b="1" spc="105" dirty="0">
                <a:latin typeface="Arimo"/>
                <a:cs typeface="Times New Roman"/>
              </a:rPr>
              <a:t>supervision</a:t>
            </a:r>
            <a:r>
              <a:rPr sz="1650" b="1" spc="-75" dirty="0">
                <a:latin typeface="Arimo"/>
                <a:cs typeface="Times New Roman"/>
              </a:rPr>
              <a:t> </a:t>
            </a:r>
            <a:r>
              <a:rPr sz="1650" b="1" spc="100" dirty="0">
                <a:latin typeface="Arimo"/>
                <a:cs typeface="Times New Roman"/>
              </a:rPr>
              <a:t>of</a:t>
            </a:r>
            <a:r>
              <a:rPr sz="1650" b="1" spc="-80" dirty="0">
                <a:latin typeface="Arimo"/>
                <a:cs typeface="Times New Roman"/>
              </a:rPr>
              <a:t> </a:t>
            </a:r>
            <a:r>
              <a:rPr sz="1650" b="1" spc="55" dirty="0">
                <a:latin typeface="Arimo"/>
                <a:cs typeface="Times New Roman"/>
              </a:rPr>
              <a:t>Professor: </a:t>
            </a:r>
            <a:r>
              <a:rPr sz="1650" b="1" spc="70" dirty="0" err="1">
                <a:latin typeface="Arimo"/>
                <a:cs typeface="Times New Roman"/>
              </a:rPr>
              <a:t>Prof.Rania</a:t>
            </a:r>
            <a:r>
              <a:rPr sz="1650" b="1" spc="-75" dirty="0">
                <a:latin typeface="Arimo"/>
                <a:cs typeface="Times New Roman"/>
              </a:rPr>
              <a:t> </a:t>
            </a:r>
            <a:r>
              <a:rPr lang="en-US" sz="1650" b="1" spc="65">
                <a:latin typeface="Arimo"/>
                <a:cs typeface="Times New Roman"/>
              </a:rPr>
              <a:t>E</a:t>
            </a:r>
            <a:r>
              <a:rPr sz="1650" b="1" spc="65">
                <a:latin typeface="Arimo"/>
                <a:cs typeface="Times New Roman"/>
              </a:rPr>
              <a:t>lgohary</a:t>
            </a:r>
            <a:endParaRPr sz="1650" dirty="0">
              <a:latin typeface="Arimo"/>
              <a:cs typeface="Times New Roma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56343" y="5016424"/>
            <a:ext cx="2215515" cy="26609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50" b="1" dirty="0">
                <a:latin typeface="Arimo"/>
                <a:cs typeface="Times New Roman"/>
              </a:rPr>
              <a:t>DR.</a:t>
            </a:r>
            <a:r>
              <a:rPr sz="1650" b="1" spc="-80" dirty="0">
                <a:latin typeface="Arimo"/>
                <a:cs typeface="Times New Roman"/>
              </a:rPr>
              <a:t> </a:t>
            </a:r>
            <a:r>
              <a:rPr sz="1650" b="1" spc="110" dirty="0">
                <a:latin typeface="Arimo"/>
                <a:cs typeface="Times New Roman"/>
              </a:rPr>
              <a:t>Mohamed</a:t>
            </a:r>
            <a:r>
              <a:rPr sz="1650" b="1" spc="-75" dirty="0">
                <a:latin typeface="Arimo"/>
                <a:cs typeface="Times New Roman"/>
              </a:rPr>
              <a:t> </a:t>
            </a:r>
            <a:r>
              <a:rPr sz="1650" b="1" spc="60" dirty="0">
                <a:latin typeface="Arimo"/>
                <a:cs typeface="Times New Roman"/>
              </a:rPr>
              <a:t>Badawi</a:t>
            </a:r>
            <a:endParaRPr sz="1650">
              <a:latin typeface="Arimo"/>
              <a:cs typeface="Times New Roman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9337488" y="4528671"/>
            <a:ext cx="5505450" cy="908050"/>
          </a:xfrm>
          <a:custGeom>
            <a:avLst/>
            <a:gdLst/>
            <a:ahLst/>
            <a:cxnLst/>
            <a:rect l="l" t="t" r="r" b="b"/>
            <a:pathLst>
              <a:path w="5505450" h="908050">
                <a:moveTo>
                  <a:pt x="5504900" y="907440"/>
                </a:moveTo>
                <a:lnTo>
                  <a:pt x="0" y="907440"/>
                </a:lnTo>
                <a:lnTo>
                  <a:pt x="0" y="0"/>
                </a:lnTo>
                <a:lnTo>
                  <a:pt x="5504900" y="0"/>
                </a:lnTo>
                <a:lnTo>
                  <a:pt x="5504900" y="907440"/>
                </a:lnTo>
                <a:close/>
              </a:path>
            </a:pathLst>
          </a:custGeom>
          <a:solidFill>
            <a:srgbClr val="548ED5"/>
          </a:solidFill>
        </p:spPr>
        <p:txBody>
          <a:bodyPr wrap="square" lIns="0" tIns="0" rIns="0" bIns="0" rtlCol="0"/>
          <a:lstStyle/>
          <a:p>
            <a:endParaRPr>
              <a:latin typeface="Arimo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9342240" y="4559599"/>
            <a:ext cx="2089150" cy="774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1970"/>
              </a:lnSpc>
              <a:spcBef>
                <a:spcPts val="95"/>
              </a:spcBef>
            </a:pPr>
            <a:r>
              <a:rPr sz="1650" b="1" spc="85" dirty="0">
                <a:latin typeface="Arimo"/>
                <a:cs typeface="Times New Roman"/>
              </a:rPr>
              <a:t>Teaching</a:t>
            </a:r>
            <a:r>
              <a:rPr sz="1650" b="1" spc="-85" dirty="0">
                <a:latin typeface="Arimo"/>
                <a:cs typeface="Times New Roman"/>
              </a:rPr>
              <a:t> </a:t>
            </a:r>
            <a:r>
              <a:rPr sz="1650" b="1" spc="60" dirty="0">
                <a:latin typeface="Arimo"/>
                <a:cs typeface="Times New Roman"/>
              </a:rPr>
              <a:t>Assistant:</a:t>
            </a:r>
            <a:endParaRPr sz="1650">
              <a:latin typeface="Arimo"/>
              <a:cs typeface="Times New Roman"/>
            </a:endParaRPr>
          </a:p>
          <a:p>
            <a:pPr marL="12700">
              <a:lnSpc>
                <a:spcPts val="1960"/>
              </a:lnSpc>
            </a:pPr>
            <a:r>
              <a:rPr sz="1650" b="1" dirty="0">
                <a:latin typeface="Arimo"/>
                <a:cs typeface="Times New Roman"/>
              </a:rPr>
              <a:t>T.A.</a:t>
            </a:r>
            <a:r>
              <a:rPr sz="1650" b="1" spc="-60" dirty="0">
                <a:latin typeface="Arimo"/>
                <a:cs typeface="Times New Roman"/>
              </a:rPr>
              <a:t> </a:t>
            </a:r>
            <a:r>
              <a:rPr sz="1650" b="1" spc="100" dirty="0">
                <a:latin typeface="Arimo"/>
                <a:cs typeface="Times New Roman"/>
              </a:rPr>
              <a:t>Shaimaa</a:t>
            </a:r>
            <a:r>
              <a:rPr sz="1650" b="1" spc="-60" dirty="0">
                <a:latin typeface="Arimo"/>
                <a:cs typeface="Times New Roman"/>
              </a:rPr>
              <a:t> </a:t>
            </a:r>
            <a:r>
              <a:rPr sz="1650" b="1" spc="60" dirty="0">
                <a:latin typeface="Arimo"/>
                <a:cs typeface="Times New Roman"/>
              </a:rPr>
              <a:t>Bahaa</a:t>
            </a:r>
            <a:endParaRPr sz="1650">
              <a:latin typeface="Arimo"/>
              <a:cs typeface="Times New Roman"/>
            </a:endParaRPr>
          </a:p>
          <a:p>
            <a:pPr marL="12700">
              <a:lnSpc>
                <a:spcPts val="1970"/>
              </a:lnSpc>
            </a:pPr>
            <a:r>
              <a:rPr sz="1650" b="1" dirty="0">
                <a:latin typeface="Arimo"/>
                <a:cs typeface="Times New Roman"/>
              </a:rPr>
              <a:t>T.A.</a:t>
            </a:r>
            <a:r>
              <a:rPr sz="1650" b="1" spc="-65" dirty="0">
                <a:latin typeface="Arimo"/>
                <a:cs typeface="Times New Roman"/>
              </a:rPr>
              <a:t> </a:t>
            </a:r>
            <a:r>
              <a:rPr sz="1650" b="1" spc="95" dirty="0">
                <a:latin typeface="Arimo"/>
                <a:cs typeface="Times New Roman"/>
              </a:rPr>
              <a:t>Shereen</a:t>
            </a:r>
            <a:r>
              <a:rPr sz="1650" b="1" spc="-65" dirty="0">
                <a:latin typeface="Arimo"/>
                <a:cs typeface="Times New Roman"/>
              </a:rPr>
              <a:t> </a:t>
            </a:r>
            <a:r>
              <a:rPr sz="1650" b="1" spc="55" dirty="0">
                <a:latin typeface="Arimo"/>
                <a:cs typeface="Times New Roman"/>
              </a:rPr>
              <a:t>Youssef</a:t>
            </a:r>
            <a:endParaRPr sz="1650">
              <a:latin typeface="Arimo"/>
              <a:cs typeface="Times New Roman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66195" y="14641089"/>
            <a:ext cx="4397375" cy="412292"/>
          </a:xfrm>
          <a:prstGeom prst="rect">
            <a:avLst/>
          </a:prstGeom>
          <a:solidFill>
            <a:srgbClr val="D6E3BD"/>
          </a:solidFill>
        </p:spPr>
        <p:txBody>
          <a:bodyPr vert="horz" wrap="square" lIns="0" tIns="73025" rIns="0" bIns="0" rtlCol="0">
            <a:spAutoFit/>
          </a:bodyPr>
          <a:lstStyle/>
          <a:p>
            <a:pPr marL="1100455">
              <a:lnSpc>
                <a:spcPct val="100000"/>
              </a:lnSpc>
              <a:spcBef>
                <a:spcPts val="575"/>
              </a:spcBef>
            </a:pPr>
            <a:r>
              <a:rPr sz="2200" b="1" spc="-10" dirty="0">
                <a:latin typeface="Arimo"/>
                <a:cs typeface="Arimo"/>
              </a:rPr>
              <a:t>Methodology</a:t>
            </a:r>
            <a:endParaRPr sz="2200">
              <a:latin typeface="Arimo"/>
              <a:cs typeface="Arimo"/>
            </a:endParaRPr>
          </a:p>
        </p:txBody>
      </p:sp>
      <p:pic>
        <p:nvPicPr>
          <p:cNvPr id="25" name="object 2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797096" y="16923883"/>
            <a:ext cx="1801857" cy="1470293"/>
          </a:xfrm>
          <a:prstGeom prst="rect">
            <a:avLst/>
          </a:prstGeom>
        </p:spPr>
      </p:pic>
      <p:grpSp>
        <p:nvGrpSpPr>
          <p:cNvPr id="26" name="object 26"/>
          <p:cNvGrpSpPr/>
          <p:nvPr/>
        </p:nvGrpSpPr>
        <p:grpSpPr>
          <a:xfrm>
            <a:off x="5381225" y="17096443"/>
            <a:ext cx="2212340" cy="1325245"/>
            <a:chOff x="5381225" y="17096443"/>
            <a:chExt cx="2212340" cy="1325245"/>
          </a:xfrm>
        </p:grpSpPr>
        <p:pic>
          <p:nvPicPr>
            <p:cNvPr id="27" name="object 2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81225" y="17096443"/>
              <a:ext cx="2212037" cy="651350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81225" y="17770070"/>
              <a:ext cx="2212037" cy="651350"/>
            </a:xfrm>
            <a:prstGeom prst="rect">
              <a:avLst/>
            </a:prstGeom>
          </p:spPr>
        </p:pic>
      </p:grpSp>
      <p:grpSp>
        <p:nvGrpSpPr>
          <p:cNvPr id="29" name="object 29"/>
          <p:cNvGrpSpPr/>
          <p:nvPr/>
        </p:nvGrpSpPr>
        <p:grpSpPr>
          <a:xfrm>
            <a:off x="5436498" y="12621018"/>
            <a:ext cx="4314825" cy="1851660"/>
            <a:chOff x="5436498" y="12621018"/>
            <a:chExt cx="4314825" cy="1851660"/>
          </a:xfrm>
        </p:grpSpPr>
        <p:pic>
          <p:nvPicPr>
            <p:cNvPr id="30" name="object 3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436498" y="12621018"/>
              <a:ext cx="4259500" cy="1851141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6180087" y="12644183"/>
              <a:ext cx="3571240" cy="1814195"/>
            </a:xfrm>
            <a:custGeom>
              <a:avLst/>
              <a:gdLst/>
              <a:ahLst/>
              <a:cxnLst/>
              <a:rect l="l" t="t" r="r" b="b"/>
              <a:pathLst>
                <a:path w="3571240" h="1814194">
                  <a:moveTo>
                    <a:pt x="484695" y="674065"/>
                  </a:moveTo>
                  <a:lnTo>
                    <a:pt x="0" y="674065"/>
                  </a:lnTo>
                  <a:lnTo>
                    <a:pt x="0" y="786561"/>
                  </a:lnTo>
                  <a:lnTo>
                    <a:pt x="484695" y="786561"/>
                  </a:lnTo>
                  <a:lnTo>
                    <a:pt x="484695" y="674065"/>
                  </a:lnTo>
                  <a:close/>
                </a:path>
                <a:path w="3571240" h="1814194">
                  <a:moveTo>
                    <a:pt x="3183521" y="1800618"/>
                  </a:moveTo>
                  <a:lnTo>
                    <a:pt x="3011513" y="1800618"/>
                  </a:lnTo>
                  <a:lnTo>
                    <a:pt x="3011513" y="1790433"/>
                  </a:lnTo>
                  <a:lnTo>
                    <a:pt x="2988043" y="1790433"/>
                  </a:lnTo>
                  <a:lnTo>
                    <a:pt x="2988043" y="1800618"/>
                  </a:lnTo>
                  <a:lnTo>
                    <a:pt x="2457958" y="1800618"/>
                  </a:lnTo>
                  <a:lnTo>
                    <a:pt x="2457958" y="1814156"/>
                  </a:lnTo>
                  <a:lnTo>
                    <a:pt x="3183521" y="1814156"/>
                  </a:lnTo>
                  <a:lnTo>
                    <a:pt x="3183521" y="1800618"/>
                  </a:lnTo>
                  <a:close/>
                </a:path>
                <a:path w="3571240" h="1814194">
                  <a:moveTo>
                    <a:pt x="3570833" y="26060"/>
                  </a:moveTo>
                  <a:lnTo>
                    <a:pt x="3433711" y="26060"/>
                  </a:lnTo>
                  <a:lnTo>
                    <a:pt x="3433711" y="0"/>
                  </a:lnTo>
                  <a:lnTo>
                    <a:pt x="2413127" y="0"/>
                  </a:lnTo>
                  <a:lnTo>
                    <a:pt x="2413127" y="65900"/>
                  </a:lnTo>
                  <a:lnTo>
                    <a:pt x="2392426" y="65900"/>
                  </a:lnTo>
                  <a:lnTo>
                    <a:pt x="2392426" y="506476"/>
                  </a:lnTo>
                  <a:lnTo>
                    <a:pt x="2478976" y="506476"/>
                  </a:lnTo>
                  <a:lnTo>
                    <a:pt x="2478976" y="440601"/>
                  </a:lnTo>
                  <a:lnTo>
                    <a:pt x="3223933" y="440601"/>
                  </a:lnTo>
                  <a:lnTo>
                    <a:pt x="3223933" y="712444"/>
                  </a:lnTo>
                  <a:lnTo>
                    <a:pt x="3352495" y="712444"/>
                  </a:lnTo>
                  <a:lnTo>
                    <a:pt x="3352495" y="1550936"/>
                  </a:lnTo>
                  <a:lnTo>
                    <a:pt x="3570833" y="1550936"/>
                  </a:lnTo>
                  <a:lnTo>
                    <a:pt x="3570833" y="2606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latin typeface="Arimo"/>
              </a:endParaRPr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5376729" y="14458337"/>
            <a:ext cx="4387850" cy="381514"/>
          </a:xfrm>
          <a:prstGeom prst="rect">
            <a:avLst/>
          </a:prstGeom>
          <a:solidFill>
            <a:srgbClr val="D6E3BD"/>
          </a:solidFill>
        </p:spPr>
        <p:txBody>
          <a:bodyPr vert="horz" wrap="square" lIns="0" tIns="42544" rIns="0" bIns="0" rtlCol="0">
            <a:spAutoFit/>
          </a:bodyPr>
          <a:lstStyle/>
          <a:p>
            <a:pPr marR="300990" algn="ctr">
              <a:lnSpc>
                <a:spcPct val="100000"/>
              </a:lnSpc>
              <a:spcBef>
                <a:spcPts val="334"/>
              </a:spcBef>
            </a:pPr>
            <a:r>
              <a:rPr sz="2200" b="1" spc="-10" dirty="0">
                <a:latin typeface="Arimo"/>
                <a:cs typeface="Arimo"/>
              </a:rPr>
              <a:t>Results</a:t>
            </a:r>
            <a:endParaRPr sz="2200" dirty="0">
              <a:latin typeface="Arimo"/>
              <a:cs typeface="Arimo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554225" y="18655487"/>
            <a:ext cx="13929360" cy="414216"/>
          </a:xfrm>
          <a:prstGeom prst="rect">
            <a:avLst/>
          </a:prstGeom>
          <a:solidFill>
            <a:srgbClr val="D6E3BD"/>
          </a:solidFill>
        </p:spPr>
        <p:txBody>
          <a:bodyPr vert="horz" wrap="square" lIns="0" tIns="74930" rIns="0" bIns="0" rtlCol="0">
            <a:spAutoFit/>
          </a:bodyPr>
          <a:lstStyle/>
          <a:p>
            <a:pPr marL="161925">
              <a:lnSpc>
                <a:spcPct val="100000"/>
              </a:lnSpc>
              <a:spcBef>
                <a:spcPts val="590"/>
              </a:spcBef>
            </a:pPr>
            <a:r>
              <a:rPr sz="2200" b="1" spc="-10" dirty="0">
                <a:latin typeface="Arimo"/>
                <a:cs typeface="Arimo"/>
              </a:rPr>
              <a:t>References</a:t>
            </a:r>
            <a:endParaRPr sz="2200">
              <a:latin typeface="Arimo"/>
              <a:cs typeface="Arimo"/>
            </a:endParaRPr>
          </a:p>
        </p:txBody>
      </p:sp>
      <p:pic>
        <p:nvPicPr>
          <p:cNvPr id="34" name="object 34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75898" y="9777293"/>
            <a:ext cx="1972016" cy="1431021"/>
          </a:xfrm>
          <a:prstGeom prst="rect">
            <a:avLst/>
          </a:prstGeom>
        </p:spPr>
      </p:pic>
      <p:sp>
        <p:nvSpPr>
          <p:cNvPr id="35" name="object 35"/>
          <p:cNvSpPr txBox="1"/>
          <p:nvPr/>
        </p:nvSpPr>
        <p:spPr>
          <a:xfrm>
            <a:off x="566195" y="11267579"/>
            <a:ext cx="4397375" cy="424475"/>
          </a:xfrm>
          <a:prstGeom prst="rect">
            <a:avLst/>
          </a:prstGeom>
          <a:solidFill>
            <a:srgbClr val="D6E3BD"/>
          </a:solidFill>
        </p:spPr>
        <p:txBody>
          <a:bodyPr vert="horz" wrap="square" lIns="0" tIns="85090" rIns="0" bIns="0" rtlCol="0">
            <a:spAutoFit/>
          </a:bodyPr>
          <a:lstStyle/>
          <a:p>
            <a:pPr marL="752475">
              <a:lnSpc>
                <a:spcPct val="100000"/>
              </a:lnSpc>
              <a:spcBef>
                <a:spcPts val="670"/>
              </a:spcBef>
            </a:pPr>
            <a:r>
              <a:rPr sz="2200" b="1" dirty="0">
                <a:latin typeface="Arimo"/>
                <a:cs typeface="Arimo"/>
              </a:rPr>
              <a:t>Problem</a:t>
            </a:r>
            <a:r>
              <a:rPr sz="2200" b="1" spc="-95" dirty="0">
                <a:latin typeface="Arimo"/>
                <a:cs typeface="Arimo"/>
              </a:rPr>
              <a:t> </a:t>
            </a:r>
            <a:r>
              <a:rPr sz="2200" b="1" spc="-10" dirty="0">
                <a:latin typeface="Arimo"/>
                <a:cs typeface="Arimo"/>
              </a:rPr>
              <a:t>definition</a:t>
            </a:r>
            <a:endParaRPr sz="2200">
              <a:latin typeface="Arimo"/>
              <a:cs typeface="Arimo"/>
            </a:endParaRPr>
          </a:p>
        </p:txBody>
      </p:sp>
      <p:pic>
        <p:nvPicPr>
          <p:cNvPr id="36" name="object 36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3155073" y="9600657"/>
            <a:ext cx="1609891" cy="1531374"/>
          </a:xfrm>
          <a:prstGeom prst="rect">
            <a:avLst/>
          </a:prstGeom>
        </p:spPr>
      </p:pic>
      <p:pic>
        <p:nvPicPr>
          <p:cNvPr id="37" name="object 37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0181805" y="6709326"/>
            <a:ext cx="1026129" cy="1026127"/>
          </a:xfrm>
          <a:prstGeom prst="rect">
            <a:avLst/>
          </a:prstGeom>
        </p:spPr>
      </p:pic>
      <p:pic>
        <p:nvPicPr>
          <p:cNvPr id="38" name="object 38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2417367" y="6717310"/>
            <a:ext cx="1014893" cy="1014894"/>
          </a:xfrm>
          <a:prstGeom prst="rect">
            <a:avLst/>
          </a:prstGeom>
        </p:spPr>
      </p:pic>
      <p:pic>
        <p:nvPicPr>
          <p:cNvPr id="39" name="object 39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3501509" y="6733951"/>
            <a:ext cx="999914" cy="999913"/>
          </a:xfrm>
          <a:prstGeom prst="rect">
            <a:avLst/>
          </a:prstGeom>
        </p:spPr>
      </p:pic>
      <p:grpSp>
        <p:nvGrpSpPr>
          <p:cNvPr id="40" name="object 40"/>
          <p:cNvGrpSpPr/>
          <p:nvPr/>
        </p:nvGrpSpPr>
        <p:grpSpPr>
          <a:xfrm>
            <a:off x="1444898" y="398769"/>
            <a:ext cx="13408025" cy="3430270"/>
            <a:chOff x="1444898" y="398769"/>
            <a:chExt cx="13408025" cy="3430270"/>
          </a:xfrm>
        </p:grpSpPr>
        <p:pic>
          <p:nvPicPr>
            <p:cNvPr id="41" name="object 4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859171" y="398769"/>
              <a:ext cx="1993541" cy="1993541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361312" y="2956893"/>
              <a:ext cx="870824" cy="871540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330255" y="2956893"/>
              <a:ext cx="871540" cy="871540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363524" y="2956893"/>
              <a:ext cx="871546" cy="871540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444898" y="2956893"/>
              <a:ext cx="871546" cy="871540"/>
            </a:xfrm>
            <a:prstGeom prst="rect">
              <a:avLst/>
            </a:prstGeom>
          </p:spPr>
        </p:pic>
      </p:grpSp>
      <p:pic>
        <p:nvPicPr>
          <p:cNvPr id="46" name="object 46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10129269" y="12588796"/>
            <a:ext cx="4371594" cy="1958921"/>
          </a:xfrm>
          <a:prstGeom prst="rect">
            <a:avLst/>
          </a:prstGeom>
        </p:spPr>
      </p:pic>
      <p:grpSp>
        <p:nvGrpSpPr>
          <p:cNvPr id="47" name="object 47"/>
          <p:cNvGrpSpPr/>
          <p:nvPr/>
        </p:nvGrpSpPr>
        <p:grpSpPr>
          <a:xfrm>
            <a:off x="10179808" y="10917084"/>
            <a:ext cx="4322445" cy="1605915"/>
            <a:chOff x="10179808" y="10917084"/>
            <a:chExt cx="4322445" cy="1605915"/>
          </a:xfrm>
        </p:grpSpPr>
        <p:pic>
          <p:nvPicPr>
            <p:cNvPr id="48" name="object 48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0179808" y="10917084"/>
              <a:ext cx="2137805" cy="1605535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2276764" y="10917084"/>
              <a:ext cx="2225063" cy="1605535"/>
            </a:xfrm>
            <a:prstGeom prst="rect">
              <a:avLst/>
            </a:prstGeom>
          </p:spPr>
        </p:pic>
      </p:grpSp>
      <p:sp>
        <p:nvSpPr>
          <p:cNvPr id="50" name="object 50"/>
          <p:cNvSpPr txBox="1"/>
          <p:nvPr/>
        </p:nvSpPr>
        <p:spPr>
          <a:xfrm>
            <a:off x="509681" y="2416279"/>
            <a:ext cx="14175740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b="1" i="1" dirty="0">
                <a:solidFill>
                  <a:srgbClr val="FFFF00"/>
                </a:solidFill>
                <a:latin typeface="Arimo"/>
                <a:cs typeface="Arimo"/>
              </a:rPr>
              <a:t>Graduation</a:t>
            </a:r>
            <a:r>
              <a:rPr sz="3300" b="1" i="1" spc="-70" dirty="0">
                <a:solidFill>
                  <a:srgbClr val="FFFF00"/>
                </a:solidFill>
                <a:latin typeface="Arimo"/>
                <a:cs typeface="Arimo"/>
              </a:rPr>
              <a:t> </a:t>
            </a:r>
            <a:r>
              <a:rPr sz="3300" b="1" i="1" dirty="0">
                <a:solidFill>
                  <a:srgbClr val="FFFF00"/>
                </a:solidFill>
                <a:latin typeface="Arimo"/>
                <a:cs typeface="Arimo"/>
              </a:rPr>
              <a:t>Project:</a:t>
            </a:r>
            <a:r>
              <a:rPr sz="3300" b="1" i="1" spc="-65" dirty="0">
                <a:solidFill>
                  <a:srgbClr val="FFFF00"/>
                </a:solidFill>
                <a:latin typeface="Arimo"/>
                <a:cs typeface="Arimo"/>
              </a:rPr>
              <a:t> </a:t>
            </a:r>
            <a:r>
              <a:rPr sz="3300" b="1" i="1" dirty="0">
                <a:solidFill>
                  <a:srgbClr val="FFFFFF"/>
                </a:solidFill>
                <a:latin typeface="Arimo"/>
                <a:cs typeface="Arimo"/>
              </a:rPr>
              <a:t>Cancer</a:t>
            </a:r>
            <a:r>
              <a:rPr sz="3300" b="1" i="1" spc="-65" dirty="0">
                <a:solidFill>
                  <a:srgbClr val="FFFFFF"/>
                </a:solidFill>
                <a:latin typeface="Arimo"/>
                <a:cs typeface="Arimo"/>
              </a:rPr>
              <a:t> </a:t>
            </a:r>
            <a:r>
              <a:rPr sz="3300" b="1" i="1" dirty="0">
                <a:solidFill>
                  <a:srgbClr val="FFFFFF"/>
                </a:solidFill>
                <a:latin typeface="Arimo"/>
                <a:cs typeface="Arimo"/>
              </a:rPr>
              <a:t>Detection</a:t>
            </a:r>
            <a:r>
              <a:rPr sz="3300" b="1" i="1" spc="-65" dirty="0">
                <a:solidFill>
                  <a:srgbClr val="FFFFFF"/>
                </a:solidFill>
                <a:latin typeface="Arimo"/>
                <a:cs typeface="Arimo"/>
              </a:rPr>
              <a:t> </a:t>
            </a:r>
            <a:r>
              <a:rPr sz="3300" b="1" i="1" dirty="0">
                <a:solidFill>
                  <a:srgbClr val="FFFFFF"/>
                </a:solidFill>
                <a:latin typeface="Arimo"/>
                <a:cs typeface="Arimo"/>
              </a:rPr>
              <a:t>using</a:t>
            </a:r>
            <a:r>
              <a:rPr sz="3300" b="1" i="1" spc="-65" dirty="0">
                <a:solidFill>
                  <a:srgbClr val="FFFFFF"/>
                </a:solidFill>
                <a:latin typeface="Arimo"/>
                <a:cs typeface="Arimo"/>
              </a:rPr>
              <a:t> </a:t>
            </a:r>
            <a:r>
              <a:rPr sz="3300" b="1" i="1" dirty="0">
                <a:solidFill>
                  <a:srgbClr val="FFFFFF"/>
                </a:solidFill>
                <a:latin typeface="Arimo"/>
                <a:cs typeface="Arimo"/>
              </a:rPr>
              <a:t>a</a:t>
            </a:r>
            <a:r>
              <a:rPr sz="3300" b="1" i="1" spc="-65" dirty="0">
                <a:solidFill>
                  <a:srgbClr val="FFFFFF"/>
                </a:solidFill>
                <a:latin typeface="Arimo"/>
                <a:cs typeface="Arimo"/>
              </a:rPr>
              <a:t> </a:t>
            </a:r>
            <a:r>
              <a:rPr sz="3300" b="1" i="1" dirty="0">
                <a:solidFill>
                  <a:srgbClr val="FFFFFF"/>
                </a:solidFill>
                <a:latin typeface="Arimo"/>
                <a:cs typeface="Arimo"/>
              </a:rPr>
              <a:t>Deep</a:t>
            </a:r>
            <a:r>
              <a:rPr sz="3300" b="1" i="1" spc="-65" dirty="0">
                <a:solidFill>
                  <a:srgbClr val="FFFFFF"/>
                </a:solidFill>
                <a:latin typeface="Arimo"/>
                <a:cs typeface="Arimo"/>
              </a:rPr>
              <a:t> </a:t>
            </a:r>
            <a:r>
              <a:rPr sz="3300" b="1" i="1" dirty="0">
                <a:solidFill>
                  <a:srgbClr val="FFFFFF"/>
                </a:solidFill>
                <a:latin typeface="Arimo"/>
                <a:cs typeface="Arimo"/>
              </a:rPr>
              <a:t>Learning</a:t>
            </a:r>
            <a:r>
              <a:rPr sz="3300" b="1" i="1" spc="-65" dirty="0">
                <a:solidFill>
                  <a:srgbClr val="FFFFFF"/>
                </a:solidFill>
                <a:latin typeface="Arimo"/>
                <a:cs typeface="Arimo"/>
              </a:rPr>
              <a:t> </a:t>
            </a:r>
            <a:r>
              <a:rPr sz="3300" b="1" i="1" spc="-10" dirty="0">
                <a:solidFill>
                  <a:srgbClr val="FFFFFF"/>
                </a:solidFill>
                <a:latin typeface="Arimo"/>
                <a:cs typeface="Arimo"/>
              </a:rPr>
              <a:t>Approach</a:t>
            </a:r>
            <a:endParaRPr sz="3300">
              <a:latin typeface="Arimo"/>
              <a:cs typeface="Arimo"/>
            </a:endParaRPr>
          </a:p>
        </p:txBody>
      </p:sp>
      <p:pic>
        <p:nvPicPr>
          <p:cNvPr id="51" name="object 51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12534795" y="2956893"/>
            <a:ext cx="871546" cy="871540"/>
          </a:xfrm>
          <a:prstGeom prst="rect">
            <a:avLst/>
          </a:prstGeom>
        </p:spPr>
      </p:pic>
      <p:sp>
        <p:nvSpPr>
          <p:cNvPr id="52" name="object 52"/>
          <p:cNvSpPr txBox="1"/>
          <p:nvPr/>
        </p:nvSpPr>
        <p:spPr>
          <a:xfrm>
            <a:off x="6687086" y="3893427"/>
            <a:ext cx="2219960" cy="52578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843915" marR="5080" indent="-831850">
              <a:lnSpc>
                <a:spcPts val="1960"/>
              </a:lnSpc>
              <a:spcBef>
                <a:spcPts val="180"/>
              </a:spcBef>
            </a:pPr>
            <a:r>
              <a:rPr sz="1650" dirty="0">
                <a:latin typeface="Arimo"/>
                <a:cs typeface="Georgia"/>
              </a:rPr>
              <a:t>Abd</a:t>
            </a:r>
            <a:r>
              <a:rPr sz="1650" spc="-85" dirty="0">
                <a:latin typeface="Arimo"/>
                <a:cs typeface="Georgia"/>
              </a:rPr>
              <a:t> </a:t>
            </a:r>
            <a:r>
              <a:rPr sz="1650" spc="-10" dirty="0">
                <a:latin typeface="Arimo"/>
                <a:cs typeface="Georgia"/>
              </a:rPr>
              <a:t>El-Rahman</a:t>
            </a:r>
            <a:r>
              <a:rPr sz="1650" spc="-85" dirty="0">
                <a:latin typeface="Arimo"/>
                <a:cs typeface="Georgia"/>
              </a:rPr>
              <a:t> </a:t>
            </a:r>
            <a:r>
              <a:rPr sz="1650" spc="-20" dirty="0">
                <a:latin typeface="Arimo"/>
                <a:cs typeface="Georgia"/>
              </a:rPr>
              <a:t>Ahmed 94218</a:t>
            </a:r>
            <a:endParaRPr sz="1650">
              <a:latin typeface="Arimo"/>
              <a:cs typeface="Georgia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10455427" y="3893427"/>
            <a:ext cx="1040765" cy="52578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242570" marR="5080" indent="-230504">
              <a:lnSpc>
                <a:spcPts val="1960"/>
              </a:lnSpc>
              <a:spcBef>
                <a:spcPts val="180"/>
              </a:spcBef>
            </a:pPr>
            <a:r>
              <a:rPr sz="1650" dirty="0">
                <a:latin typeface="Arimo"/>
                <a:cs typeface="Georgia"/>
              </a:rPr>
              <a:t>Amr</a:t>
            </a:r>
            <a:r>
              <a:rPr sz="1650" spc="-30" dirty="0">
                <a:latin typeface="Arimo"/>
                <a:cs typeface="Georgia"/>
              </a:rPr>
              <a:t> </a:t>
            </a:r>
            <a:r>
              <a:rPr sz="1650" spc="-20" dirty="0">
                <a:latin typeface="Arimo"/>
                <a:cs typeface="Georgia"/>
              </a:rPr>
              <a:t>Samir </a:t>
            </a:r>
            <a:r>
              <a:rPr sz="1650" spc="-10" dirty="0">
                <a:latin typeface="Arimo"/>
                <a:cs typeface="Georgia"/>
              </a:rPr>
              <a:t>90369</a:t>
            </a:r>
            <a:endParaRPr sz="1650">
              <a:latin typeface="Arimo"/>
              <a:cs typeface="Georgia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4261423" y="3893427"/>
            <a:ext cx="1337310" cy="52578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381635" marR="5080" indent="-369570">
              <a:lnSpc>
                <a:spcPts val="1960"/>
              </a:lnSpc>
              <a:spcBef>
                <a:spcPts val="180"/>
              </a:spcBef>
            </a:pPr>
            <a:r>
              <a:rPr sz="1650" spc="-20" dirty="0">
                <a:latin typeface="Arimo"/>
                <a:cs typeface="Georgia"/>
              </a:rPr>
              <a:t>Mohamed</a:t>
            </a:r>
            <a:r>
              <a:rPr sz="1650" spc="-35" dirty="0">
                <a:latin typeface="Arimo"/>
                <a:cs typeface="Georgia"/>
              </a:rPr>
              <a:t> </a:t>
            </a:r>
            <a:r>
              <a:rPr sz="1650" spc="-25" dirty="0">
                <a:latin typeface="Arimo"/>
                <a:cs typeface="Georgia"/>
              </a:rPr>
              <a:t>Ezz </a:t>
            </a:r>
            <a:r>
              <a:rPr sz="1650" spc="-20" dirty="0">
                <a:latin typeface="Arimo"/>
                <a:cs typeface="Georgia"/>
              </a:rPr>
              <a:t>94303</a:t>
            </a:r>
            <a:endParaRPr sz="1650">
              <a:latin typeface="Arimo"/>
              <a:cs typeface="Georgia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566195" y="6079571"/>
            <a:ext cx="4397375" cy="1638013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3810" rIns="0" bIns="0" rtlCol="0">
            <a:spAutoFit/>
          </a:bodyPr>
          <a:lstStyle/>
          <a:p>
            <a:pPr marL="74295" marR="70485" algn="just">
              <a:lnSpc>
                <a:spcPts val="1580"/>
              </a:lnSpc>
              <a:spcBef>
                <a:spcPts val="30"/>
              </a:spcBef>
            </a:pPr>
            <a:r>
              <a:rPr sz="1300" dirty="0">
                <a:latin typeface="Arimo"/>
                <a:cs typeface="Trebuchet MS"/>
              </a:rPr>
              <a:t>Skin</a:t>
            </a:r>
            <a:r>
              <a:rPr sz="1300" spc="-55" dirty="0">
                <a:latin typeface="Arimo"/>
                <a:cs typeface="Trebuchet MS"/>
              </a:rPr>
              <a:t> </a:t>
            </a:r>
            <a:r>
              <a:rPr sz="1300" spc="-20" dirty="0">
                <a:latin typeface="Arimo"/>
                <a:cs typeface="Trebuchet MS"/>
              </a:rPr>
              <a:t>cancer</a:t>
            </a:r>
            <a:r>
              <a:rPr sz="1300" spc="-55" dirty="0">
                <a:latin typeface="Arimo"/>
                <a:cs typeface="Trebuchet MS"/>
              </a:rPr>
              <a:t> </a:t>
            </a:r>
            <a:r>
              <a:rPr sz="1300" spc="-10" dirty="0">
                <a:latin typeface="Arimo"/>
                <a:cs typeface="Trebuchet MS"/>
              </a:rPr>
              <a:t>and</a:t>
            </a:r>
            <a:r>
              <a:rPr sz="1300" spc="-55" dirty="0">
                <a:latin typeface="Arimo"/>
                <a:cs typeface="Trebuchet MS"/>
              </a:rPr>
              <a:t> </a:t>
            </a:r>
            <a:r>
              <a:rPr sz="1300" spc="-20" dirty="0">
                <a:latin typeface="Arimo"/>
                <a:cs typeface="Trebuchet MS"/>
              </a:rPr>
              <a:t>brain</a:t>
            </a:r>
            <a:r>
              <a:rPr sz="1300" spc="-55" dirty="0">
                <a:latin typeface="Arimo"/>
                <a:cs typeface="Trebuchet MS"/>
              </a:rPr>
              <a:t> </a:t>
            </a:r>
            <a:r>
              <a:rPr sz="1300" dirty="0">
                <a:latin typeface="Arimo"/>
                <a:cs typeface="Trebuchet MS"/>
              </a:rPr>
              <a:t>tumors</a:t>
            </a:r>
            <a:r>
              <a:rPr sz="1300" spc="-55" dirty="0">
                <a:latin typeface="Arimo"/>
                <a:cs typeface="Trebuchet MS"/>
              </a:rPr>
              <a:t> </a:t>
            </a:r>
            <a:r>
              <a:rPr sz="1300" spc="-20" dirty="0">
                <a:latin typeface="Arimo"/>
                <a:cs typeface="Trebuchet MS"/>
              </a:rPr>
              <a:t>are</a:t>
            </a:r>
            <a:r>
              <a:rPr sz="1300" spc="-50" dirty="0">
                <a:latin typeface="Arimo"/>
                <a:cs typeface="Trebuchet MS"/>
              </a:rPr>
              <a:t> </a:t>
            </a:r>
            <a:r>
              <a:rPr sz="1300" spc="-20" dirty="0">
                <a:latin typeface="Arimo"/>
                <a:cs typeface="Trebuchet MS"/>
              </a:rPr>
              <a:t>significant</a:t>
            </a:r>
            <a:r>
              <a:rPr sz="1300" spc="-55" dirty="0">
                <a:latin typeface="Arimo"/>
                <a:cs typeface="Trebuchet MS"/>
              </a:rPr>
              <a:t> </a:t>
            </a:r>
            <a:r>
              <a:rPr sz="1300" spc="-30" dirty="0">
                <a:latin typeface="Arimo"/>
                <a:cs typeface="Trebuchet MS"/>
              </a:rPr>
              <a:t>health</a:t>
            </a:r>
            <a:r>
              <a:rPr sz="1300" spc="-55" dirty="0">
                <a:latin typeface="Arimo"/>
                <a:cs typeface="Trebuchet MS"/>
              </a:rPr>
              <a:t> </a:t>
            </a:r>
            <a:r>
              <a:rPr sz="1300" spc="-10" dirty="0">
                <a:latin typeface="Arimo"/>
                <a:cs typeface="Trebuchet MS"/>
              </a:rPr>
              <a:t>threats </a:t>
            </a:r>
            <a:r>
              <a:rPr sz="1300" dirty="0">
                <a:latin typeface="Arimo"/>
                <a:cs typeface="Trebuchet MS"/>
              </a:rPr>
              <a:t>globally,</a:t>
            </a:r>
            <a:r>
              <a:rPr sz="1300" spc="195" dirty="0">
                <a:latin typeface="Arimo"/>
                <a:cs typeface="Trebuchet MS"/>
              </a:rPr>
              <a:t>  </a:t>
            </a:r>
            <a:r>
              <a:rPr sz="1300" dirty="0">
                <a:latin typeface="Arimo"/>
                <a:cs typeface="Trebuchet MS"/>
              </a:rPr>
              <a:t>demanding</a:t>
            </a:r>
            <a:r>
              <a:rPr sz="1300" spc="200" dirty="0">
                <a:latin typeface="Arimo"/>
                <a:cs typeface="Trebuchet MS"/>
              </a:rPr>
              <a:t>  </a:t>
            </a:r>
            <a:r>
              <a:rPr sz="1300" dirty="0">
                <a:latin typeface="Arimo"/>
                <a:cs typeface="Trebuchet MS"/>
              </a:rPr>
              <a:t>effective</a:t>
            </a:r>
            <a:r>
              <a:rPr sz="1300" spc="200" dirty="0">
                <a:latin typeface="Arimo"/>
                <a:cs typeface="Trebuchet MS"/>
              </a:rPr>
              <a:t>  </a:t>
            </a:r>
            <a:r>
              <a:rPr sz="1300" dirty="0">
                <a:latin typeface="Arimo"/>
                <a:cs typeface="Trebuchet MS"/>
              </a:rPr>
              <a:t>early</a:t>
            </a:r>
            <a:r>
              <a:rPr sz="1300" spc="200" dirty="0">
                <a:latin typeface="Arimo"/>
                <a:cs typeface="Trebuchet MS"/>
              </a:rPr>
              <a:t>  </a:t>
            </a:r>
            <a:r>
              <a:rPr sz="1300" dirty="0">
                <a:latin typeface="Arimo"/>
                <a:cs typeface="Trebuchet MS"/>
              </a:rPr>
              <a:t>detection</a:t>
            </a:r>
            <a:r>
              <a:rPr sz="1300" spc="195" dirty="0">
                <a:latin typeface="Arimo"/>
                <a:cs typeface="Trebuchet MS"/>
              </a:rPr>
              <a:t>  </a:t>
            </a:r>
            <a:r>
              <a:rPr sz="1300" spc="-25" dirty="0">
                <a:latin typeface="Arimo"/>
                <a:cs typeface="Trebuchet MS"/>
              </a:rPr>
              <a:t>and </a:t>
            </a:r>
            <a:r>
              <a:rPr sz="1300" spc="-45" dirty="0">
                <a:latin typeface="Arimo"/>
                <a:cs typeface="Trebuchet MS"/>
              </a:rPr>
              <a:t>intervention</a:t>
            </a:r>
            <a:r>
              <a:rPr sz="1300" spc="-35" dirty="0">
                <a:latin typeface="Arimo"/>
                <a:cs typeface="Trebuchet MS"/>
              </a:rPr>
              <a:t> strategies. </a:t>
            </a:r>
            <a:r>
              <a:rPr sz="1300" dirty="0">
                <a:latin typeface="Arimo"/>
                <a:cs typeface="Trebuchet MS"/>
              </a:rPr>
              <a:t>By</a:t>
            </a:r>
            <a:r>
              <a:rPr sz="1300" spc="-35" dirty="0">
                <a:latin typeface="Arimo"/>
                <a:cs typeface="Trebuchet MS"/>
              </a:rPr>
              <a:t> </a:t>
            </a:r>
            <a:r>
              <a:rPr sz="1300" spc="-45" dirty="0">
                <a:latin typeface="Arimo"/>
                <a:cs typeface="Trebuchet MS"/>
              </a:rPr>
              <a:t>utilizing</a:t>
            </a:r>
            <a:r>
              <a:rPr sz="1300" spc="-35" dirty="0">
                <a:latin typeface="Arimo"/>
                <a:cs typeface="Trebuchet MS"/>
              </a:rPr>
              <a:t> </a:t>
            </a:r>
            <a:r>
              <a:rPr sz="1300" spc="-50" dirty="0">
                <a:latin typeface="Arimo"/>
                <a:cs typeface="Trebuchet MS"/>
              </a:rPr>
              <a:t>artificial</a:t>
            </a:r>
            <a:r>
              <a:rPr sz="1300" spc="-30" dirty="0">
                <a:latin typeface="Arimo"/>
                <a:cs typeface="Trebuchet MS"/>
              </a:rPr>
              <a:t> </a:t>
            </a:r>
            <a:r>
              <a:rPr sz="1300" spc="-45" dirty="0">
                <a:latin typeface="Arimo"/>
                <a:cs typeface="Trebuchet MS"/>
              </a:rPr>
              <a:t>intelligence</a:t>
            </a:r>
            <a:r>
              <a:rPr sz="1300" spc="-35" dirty="0">
                <a:latin typeface="Arimo"/>
                <a:cs typeface="Trebuchet MS"/>
              </a:rPr>
              <a:t> </a:t>
            </a:r>
            <a:r>
              <a:rPr sz="1300" spc="-20" dirty="0">
                <a:latin typeface="Arimo"/>
                <a:cs typeface="Trebuchet MS"/>
              </a:rPr>
              <a:t>(AI) </a:t>
            </a:r>
            <a:r>
              <a:rPr sz="1300" spc="-80" dirty="0">
                <a:latin typeface="Arimo"/>
                <a:cs typeface="Trebuchet MS"/>
              </a:rPr>
              <a:t>in</a:t>
            </a:r>
            <a:r>
              <a:rPr sz="1300" spc="-20" dirty="0">
                <a:latin typeface="Arimo"/>
                <a:cs typeface="Trebuchet MS"/>
              </a:rPr>
              <a:t> </a:t>
            </a:r>
            <a:r>
              <a:rPr sz="1300" spc="-30" dirty="0">
                <a:latin typeface="Arimo"/>
                <a:cs typeface="Trebuchet MS"/>
              </a:rPr>
              <a:t>cancer</a:t>
            </a:r>
            <a:r>
              <a:rPr sz="1300" spc="-35" dirty="0">
                <a:latin typeface="Arimo"/>
                <a:cs typeface="Trebuchet MS"/>
              </a:rPr>
              <a:t> </a:t>
            </a:r>
            <a:r>
              <a:rPr sz="1300" spc="-60" dirty="0">
                <a:latin typeface="Arimo"/>
                <a:cs typeface="Trebuchet MS"/>
              </a:rPr>
              <a:t>detection,</a:t>
            </a:r>
            <a:r>
              <a:rPr sz="1300" spc="-25" dirty="0">
                <a:latin typeface="Arimo"/>
                <a:cs typeface="Trebuchet MS"/>
              </a:rPr>
              <a:t> </a:t>
            </a:r>
            <a:r>
              <a:rPr sz="1300" spc="-55" dirty="0">
                <a:latin typeface="Arimo"/>
                <a:cs typeface="Trebuchet MS"/>
              </a:rPr>
              <a:t>innovative</a:t>
            </a:r>
            <a:r>
              <a:rPr sz="1300" spc="-25" dirty="0">
                <a:latin typeface="Arimo"/>
                <a:cs typeface="Trebuchet MS"/>
              </a:rPr>
              <a:t> </a:t>
            </a:r>
            <a:r>
              <a:rPr sz="1300" spc="-30" dirty="0">
                <a:latin typeface="Arimo"/>
                <a:cs typeface="Trebuchet MS"/>
              </a:rPr>
              <a:t>approaches </a:t>
            </a:r>
            <a:r>
              <a:rPr sz="1300" spc="-55" dirty="0">
                <a:latin typeface="Arimo"/>
                <a:cs typeface="Trebuchet MS"/>
              </a:rPr>
              <a:t>are</a:t>
            </a:r>
            <a:r>
              <a:rPr sz="1300" spc="-25" dirty="0">
                <a:latin typeface="Arimo"/>
                <a:cs typeface="Trebuchet MS"/>
              </a:rPr>
              <a:t> </a:t>
            </a:r>
            <a:r>
              <a:rPr sz="1300" spc="-10" dirty="0">
                <a:latin typeface="Arimo"/>
                <a:cs typeface="Trebuchet MS"/>
              </a:rPr>
              <a:t>transforming </a:t>
            </a:r>
            <a:r>
              <a:rPr sz="1300" dirty="0">
                <a:latin typeface="Arimo"/>
                <a:cs typeface="Trebuchet MS"/>
              </a:rPr>
              <a:t>traditional</a:t>
            </a:r>
            <a:r>
              <a:rPr sz="1300" spc="475" dirty="0">
                <a:latin typeface="Arimo"/>
                <a:cs typeface="Trebuchet MS"/>
              </a:rPr>
              <a:t> </a:t>
            </a:r>
            <a:r>
              <a:rPr sz="1300" dirty="0">
                <a:latin typeface="Arimo"/>
                <a:cs typeface="Trebuchet MS"/>
              </a:rPr>
              <a:t>methods.</a:t>
            </a:r>
            <a:r>
              <a:rPr sz="1300" spc="480" dirty="0">
                <a:latin typeface="Arimo"/>
                <a:cs typeface="Trebuchet MS"/>
              </a:rPr>
              <a:t> </a:t>
            </a:r>
            <a:r>
              <a:rPr sz="1300" dirty="0">
                <a:latin typeface="Arimo"/>
                <a:cs typeface="Trebuchet MS"/>
              </a:rPr>
              <a:t>AI</a:t>
            </a:r>
            <a:r>
              <a:rPr sz="1300" spc="480" dirty="0">
                <a:latin typeface="Arimo"/>
                <a:cs typeface="Trebuchet MS"/>
              </a:rPr>
              <a:t> </a:t>
            </a:r>
            <a:r>
              <a:rPr sz="1300" dirty="0">
                <a:latin typeface="Arimo"/>
                <a:cs typeface="Trebuchet MS"/>
              </a:rPr>
              <a:t>algorithms</a:t>
            </a:r>
            <a:r>
              <a:rPr sz="1300" spc="480" dirty="0">
                <a:latin typeface="Arimo"/>
                <a:cs typeface="Trebuchet MS"/>
              </a:rPr>
              <a:t> </a:t>
            </a:r>
            <a:r>
              <a:rPr sz="1300" dirty="0">
                <a:latin typeface="Arimo"/>
                <a:cs typeface="Trebuchet MS"/>
              </a:rPr>
              <a:t>aid</a:t>
            </a:r>
            <a:r>
              <a:rPr sz="1300" spc="480" dirty="0">
                <a:latin typeface="Arimo"/>
                <a:cs typeface="Trebuchet MS"/>
              </a:rPr>
              <a:t> </a:t>
            </a:r>
            <a:r>
              <a:rPr sz="1300" dirty="0">
                <a:latin typeface="Arimo"/>
                <a:cs typeface="Trebuchet MS"/>
              </a:rPr>
              <a:t>in</a:t>
            </a:r>
            <a:r>
              <a:rPr sz="1300" spc="480" dirty="0">
                <a:latin typeface="Arimo"/>
                <a:cs typeface="Trebuchet MS"/>
              </a:rPr>
              <a:t> </a:t>
            </a:r>
            <a:r>
              <a:rPr sz="1300" dirty="0">
                <a:latin typeface="Arimo"/>
                <a:cs typeface="Trebuchet MS"/>
              </a:rPr>
              <a:t>the</a:t>
            </a:r>
            <a:r>
              <a:rPr sz="1300" spc="480" dirty="0">
                <a:latin typeface="Arimo"/>
                <a:cs typeface="Trebuchet MS"/>
              </a:rPr>
              <a:t> </a:t>
            </a:r>
            <a:r>
              <a:rPr sz="1300" spc="-10" dirty="0">
                <a:latin typeface="Arimo"/>
                <a:cs typeface="Trebuchet MS"/>
              </a:rPr>
              <a:t>timely </a:t>
            </a:r>
            <a:r>
              <a:rPr sz="1300" spc="-40" dirty="0">
                <a:latin typeface="Arimo"/>
                <a:cs typeface="Trebuchet MS"/>
              </a:rPr>
              <a:t>identification</a:t>
            </a:r>
            <a:r>
              <a:rPr sz="1300" spc="-45" dirty="0">
                <a:latin typeface="Arimo"/>
                <a:cs typeface="Trebuchet MS"/>
              </a:rPr>
              <a:t> </a:t>
            </a:r>
            <a:r>
              <a:rPr sz="1300" spc="-10" dirty="0">
                <a:latin typeface="Arimo"/>
                <a:cs typeface="Trebuchet MS"/>
              </a:rPr>
              <a:t>and</a:t>
            </a:r>
            <a:r>
              <a:rPr sz="1300" spc="-45" dirty="0">
                <a:latin typeface="Arimo"/>
                <a:cs typeface="Trebuchet MS"/>
              </a:rPr>
              <a:t> </a:t>
            </a:r>
            <a:r>
              <a:rPr sz="1300" spc="-35" dirty="0">
                <a:latin typeface="Arimo"/>
                <a:cs typeface="Trebuchet MS"/>
              </a:rPr>
              <a:t>characterization</a:t>
            </a:r>
            <a:r>
              <a:rPr sz="1300" spc="-45" dirty="0">
                <a:latin typeface="Arimo"/>
                <a:cs typeface="Trebuchet MS"/>
              </a:rPr>
              <a:t> </a:t>
            </a:r>
            <a:r>
              <a:rPr sz="1300" dirty="0">
                <a:latin typeface="Arimo"/>
                <a:cs typeface="Trebuchet MS"/>
              </a:rPr>
              <a:t>of</a:t>
            </a:r>
            <a:r>
              <a:rPr sz="1300" spc="-45" dirty="0">
                <a:latin typeface="Arimo"/>
                <a:cs typeface="Trebuchet MS"/>
              </a:rPr>
              <a:t> </a:t>
            </a:r>
            <a:r>
              <a:rPr sz="1300" dirty="0">
                <a:latin typeface="Arimo"/>
                <a:cs typeface="Trebuchet MS"/>
              </a:rPr>
              <a:t>skin</a:t>
            </a:r>
            <a:r>
              <a:rPr sz="1300" spc="-45" dirty="0">
                <a:latin typeface="Arimo"/>
                <a:cs typeface="Trebuchet MS"/>
              </a:rPr>
              <a:t> </a:t>
            </a:r>
            <a:r>
              <a:rPr sz="1300" spc="-10" dirty="0">
                <a:latin typeface="Arimo"/>
                <a:cs typeface="Trebuchet MS"/>
              </a:rPr>
              <a:t>lesions</a:t>
            </a:r>
            <a:r>
              <a:rPr sz="1300" spc="-45" dirty="0">
                <a:latin typeface="Arimo"/>
                <a:cs typeface="Trebuchet MS"/>
              </a:rPr>
              <a:t> </a:t>
            </a:r>
            <a:r>
              <a:rPr sz="1300" spc="-10" dirty="0">
                <a:latin typeface="Arimo"/>
                <a:cs typeface="Trebuchet MS"/>
              </a:rPr>
              <a:t>and</a:t>
            </a:r>
            <a:r>
              <a:rPr sz="1300" spc="-45" dirty="0">
                <a:latin typeface="Arimo"/>
                <a:cs typeface="Trebuchet MS"/>
              </a:rPr>
              <a:t> </a:t>
            </a:r>
            <a:r>
              <a:rPr sz="1300" spc="-10" dirty="0">
                <a:latin typeface="Arimo"/>
                <a:cs typeface="Trebuchet MS"/>
              </a:rPr>
              <a:t>brain </a:t>
            </a:r>
            <a:r>
              <a:rPr sz="1300" spc="-60" dirty="0">
                <a:latin typeface="Arimo"/>
                <a:cs typeface="Trebuchet MS"/>
              </a:rPr>
              <a:t>abnormalities,</a:t>
            </a:r>
            <a:r>
              <a:rPr sz="1300" spc="-15" dirty="0">
                <a:latin typeface="Arimo"/>
                <a:cs typeface="Trebuchet MS"/>
              </a:rPr>
              <a:t> </a:t>
            </a:r>
            <a:r>
              <a:rPr sz="1300" spc="-30" dirty="0">
                <a:latin typeface="Arimo"/>
                <a:cs typeface="Trebuchet MS"/>
              </a:rPr>
              <a:t>enhancing</a:t>
            </a:r>
            <a:r>
              <a:rPr sz="1300" spc="-15" dirty="0">
                <a:latin typeface="Arimo"/>
                <a:cs typeface="Trebuchet MS"/>
              </a:rPr>
              <a:t> </a:t>
            </a:r>
            <a:r>
              <a:rPr sz="1300" spc="-30" dirty="0">
                <a:latin typeface="Arimo"/>
                <a:cs typeface="Trebuchet MS"/>
              </a:rPr>
              <a:t>diagnostic</a:t>
            </a:r>
            <a:r>
              <a:rPr sz="1300" spc="-15" dirty="0">
                <a:latin typeface="Arimo"/>
                <a:cs typeface="Trebuchet MS"/>
              </a:rPr>
              <a:t> </a:t>
            </a:r>
            <a:r>
              <a:rPr sz="1300" spc="-40" dirty="0">
                <a:latin typeface="Arimo"/>
                <a:cs typeface="Trebuchet MS"/>
              </a:rPr>
              <a:t>accuracy</a:t>
            </a:r>
            <a:r>
              <a:rPr sz="1300" spc="-15" dirty="0">
                <a:latin typeface="Arimo"/>
                <a:cs typeface="Trebuchet MS"/>
              </a:rPr>
              <a:t> </a:t>
            </a:r>
            <a:r>
              <a:rPr sz="1300" spc="-65" dirty="0">
                <a:latin typeface="Arimo"/>
                <a:cs typeface="Trebuchet MS"/>
              </a:rPr>
              <a:t>and</a:t>
            </a:r>
            <a:r>
              <a:rPr sz="1300" spc="-15" dirty="0">
                <a:latin typeface="Arimo"/>
                <a:cs typeface="Trebuchet MS"/>
              </a:rPr>
              <a:t> </a:t>
            </a:r>
            <a:r>
              <a:rPr sz="1300" spc="-10" dirty="0">
                <a:latin typeface="Arimo"/>
                <a:cs typeface="Trebuchet MS"/>
              </a:rPr>
              <a:t>treatment planning.</a:t>
            </a:r>
            <a:endParaRPr sz="1300" dirty="0">
              <a:latin typeface="Arimo"/>
              <a:cs typeface="Trebuchet MS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5495069" y="649590"/>
            <a:ext cx="6040755" cy="14001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ctr">
              <a:lnSpc>
                <a:spcPct val="150300"/>
              </a:lnSpc>
              <a:spcBef>
                <a:spcPts val="95"/>
              </a:spcBef>
            </a:pPr>
            <a:r>
              <a:rPr sz="2000" b="1" dirty="0">
                <a:solidFill>
                  <a:srgbClr val="1F497D"/>
                </a:solidFill>
                <a:latin typeface="Arimo"/>
                <a:cs typeface="Arimo"/>
              </a:rPr>
              <a:t>Misr</a:t>
            </a:r>
            <a:r>
              <a:rPr sz="2000" b="1" spc="-10" dirty="0">
                <a:solidFill>
                  <a:srgbClr val="1F497D"/>
                </a:solidFill>
                <a:latin typeface="Arimo"/>
                <a:cs typeface="Arimo"/>
              </a:rPr>
              <a:t> </a:t>
            </a:r>
            <a:r>
              <a:rPr sz="2000" b="1" dirty="0">
                <a:solidFill>
                  <a:srgbClr val="1F497D"/>
                </a:solidFill>
                <a:latin typeface="Arimo"/>
                <a:cs typeface="Arimo"/>
              </a:rPr>
              <a:t>University</a:t>
            </a:r>
            <a:r>
              <a:rPr sz="2000" b="1" spc="-5" dirty="0">
                <a:solidFill>
                  <a:srgbClr val="1F497D"/>
                </a:solidFill>
                <a:latin typeface="Arimo"/>
                <a:cs typeface="Arimo"/>
              </a:rPr>
              <a:t> </a:t>
            </a:r>
            <a:r>
              <a:rPr sz="2000" b="1" dirty="0">
                <a:solidFill>
                  <a:srgbClr val="1F497D"/>
                </a:solidFill>
                <a:latin typeface="Arimo"/>
                <a:cs typeface="Arimo"/>
              </a:rPr>
              <a:t>for</a:t>
            </a:r>
            <a:r>
              <a:rPr sz="2000" b="1" spc="-10" dirty="0">
                <a:solidFill>
                  <a:srgbClr val="1F497D"/>
                </a:solidFill>
                <a:latin typeface="Arimo"/>
                <a:cs typeface="Arimo"/>
              </a:rPr>
              <a:t> </a:t>
            </a:r>
            <a:r>
              <a:rPr sz="2000" b="1" dirty="0">
                <a:solidFill>
                  <a:srgbClr val="1F497D"/>
                </a:solidFill>
                <a:latin typeface="Arimo"/>
                <a:cs typeface="Arimo"/>
              </a:rPr>
              <a:t>Science</a:t>
            </a:r>
            <a:r>
              <a:rPr sz="2000" b="1" spc="-5" dirty="0">
                <a:solidFill>
                  <a:srgbClr val="1F497D"/>
                </a:solidFill>
                <a:latin typeface="Arimo"/>
                <a:cs typeface="Arimo"/>
              </a:rPr>
              <a:t> </a:t>
            </a:r>
            <a:r>
              <a:rPr sz="2000" b="1" dirty="0">
                <a:solidFill>
                  <a:srgbClr val="1F497D"/>
                </a:solidFill>
                <a:latin typeface="Arimo"/>
                <a:cs typeface="Arimo"/>
              </a:rPr>
              <a:t>&amp;</a:t>
            </a:r>
            <a:r>
              <a:rPr sz="2000" b="1" spc="-5" dirty="0">
                <a:solidFill>
                  <a:srgbClr val="1F497D"/>
                </a:solidFill>
                <a:latin typeface="Arimo"/>
                <a:cs typeface="Arimo"/>
              </a:rPr>
              <a:t> </a:t>
            </a:r>
            <a:r>
              <a:rPr sz="2000" b="1" dirty="0">
                <a:solidFill>
                  <a:srgbClr val="1F497D"/>
                </a:solidFill>
                <a:latin typeface="Arimo"/>
                <a:cs typeface="Arimo"/>
              </a:rPr>
              <a:t>Technology</a:t>
            </a:r>
            <a:r>
              <a:rPr sz="2000" b="1" spc="-10" dirty="0">
                <a:solidFill>
                  <a:srgbClr val="1F497D"/>
                </a:solidFill>
                <a:latin typeface="Arimo"/>
                <a:cs typeface="Arimo"/>
              </a:rPr>
              <a:t> (MUST) </a:t>
            </a:r>
            <a:r>
              <a:rPr sz="2000" b="1" dirty="0">
                <a:solidFill>
                  <a:srgbClr val="1F497D"/>
                </a:solidFill>
                <a:latin typeface="Arimo"/>
                <a:cs typeface="Arimo"/>
              </a:rPr>
              <a:t>Department</a:t>
            </a:r>
            <a:r>
              <a:rPr sz="2000" b="1" spc="10" dirty="0">
                <a:solidFill>
                  <a:srgbClr val="1F497D"/>
                </a:solidFill>
                <a:latin typeface="Arimo"/>
                <a:cs typeface="Arimo"/>
              </a:rPr>
              <a:t> </a:t>
            </a:r>
            <a:r>
              <a:rPr sz="2000" b="1" dirty="0">
                <a:solidFill>
                  <a:srgbClr val="1F497D"/>
                </a:solidFill>
                <a:latin typeface="Arimo"/>
                <a:cs typeface="Arimo"/>
              </a:rPr>
              <a:t>Of</a:t>
            </a:r>
            <a:r>
              <a:rPr sz="2000" b="1" spc="10" dirty="0">
                <a:solidFill>
                  <a:srgbClr val="1F497D"/>
                </a:solidFill>
                <a:latin typeface="Arimo"/>
                <a:cs typeface="Arimo"/>
              </a:rPr>
              <a:t> </a:t>
            </a:r>
            <a:r>
              <a:rPr sz="2000" b="1" dirty="0">
                <a:solidFill>
                  <a:srgbClr val="1F497D"/>
                </a:solidFill>
                <a:latin typeface="Arimo"/>
                <a:cs typeface="Arimo"/>
              </a:rPr>
              <a:t>Artificial</a:t>
            </a:r>
            <a:r>
              <a:rPr sz="2000" b="1" spc="10" dirty="0">
                <a:solidFill>
                  <a:srgbClr val="1F497D"/>
                </a:solidFill>
                <a:latin typeface="Arimo"/>
                <a:cs typeface="Arimo"/>
              </a:rPr>
              <a:t> </a:t>
            </a:r>
            <a:r>
              <a:rPr sz="2000" b="1" spc="-10" dirty="0">
                <a:solidFill>
                  <a:srgbClr val="1F497D"/>
                </a:solidFill>
                <a:latin typeface="Arimo"/>
                <a:cs typeface="Arimo"/>
              </a:rPr>
              <a:t>Intelligence</a:t>
            </a:r>
            <a:endParaRPr sz="2000">
              <a:latin typeface="Arimo"/>
              <a:cs typeface="Arimo"/>
            </a:endParaRPr>
          </a:p>
          <a:p>
            <a:pPr algn="ctr">
              <a:lnSpc>
                <a:spcPct val="100000"/>
              </a:lnSpc>
              <a:spcBef>
                <a:spcPts val="1205"/>
              </a:spcBef>
            </a:pPr>
            <a:r>
              <a:rPr sz="2000" b="1" dirty="0">
                <a:solidFill>
                  <a:srgbClr val="1F497D"/>
                </a:solidFill>
                <a:latin typeface="Arimo"/>
                <a:cs typeface="Arimo"/>
              </a:rPr>
              <a:t>Academic</a:t>
            </a:r>
            <a:r>
              <a:rPr sz="2000" b="1" spc="5" dirty="0">
                <a:solidFill>
                  <a:srgbClr val="1F497D"/>
                </a:solidFill>
                <a:latin typeface="Arimo"/>
                <a:cs typeface="Arimo"/>
              </a:rPr>
              <a:t> </a:t>
            </a:r>
            <a:r>
              <a:rPr sz="2000" b="1" dirty="0">
                <a:solidFill>
                  <a:srgbClr val="1F497D"/>
                </a:solidFill>
                <a:latin typeface="Arimo"/>
                <a:cs typeface="Arimo"/>
              </a:rPr>
              <a:t>year,</a:t>
            </a:r>
            <a:r>
              <a:rPr sz="2000" b="1" spc="5" dirty="0">
                <a:solidFill>
                  <a:srgbClr val="1F497D"/>
                </a:solidFill>
                <a:latin typeface="Arimo"/>
                <a:cs typeface="Arimo"/>
              </a:rPr>
              <a:t> </a:t>
            </a:r>
            <a:r>
              <a:rPr sz="2000" b="1" spc="-10" dirty="0">
                <a:solidFill>
                  <a:srgbClr val="1F497D"/>
                </a:solidFill>
                <a:latin typeface="Arimo"/>
                <a:cs typeface="Arimo"/>
              </a:rPr>
              <a:t>2023-</a:t>
            </a:r>
            <a:r>
              <a:rPr sz="2000" b="1" spc="-20" dirty="0">
                <a:solidFill>
                  <a:srgbClr val="1F497D"/>
                </a:solidFill>
                <a:latin typeface="Arimo"/>
                <a:cs typeface="Arimo"/>
              </a:rPr>
              <a:t>2024</a:t>
            </a:r>
            <a:endParaRPr sz="2000">
              <a:latin typeface="Arimo"/>
              <a:cs typeface="Arimo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1334005" y="3893427"/>
            <a:ext cx="1340485" cy="52578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399415" marR="5080" indent="-387350">
              <a:lnSpc>
                <a:spcPts val="1960"/>
              </a:lnSpc>
              <a:spcBef>
                <a:spcPts val="180"/>
              </a:spcBef>
            </a:pPr>
            <a:r>
              <a:rPr sz="1650" spc="-10" dirty="0">
                <a:latin typeface="Arimo"/>
                <a:cs typeface="Georgia"/>
              </a:rPr>
              <a:t>Mostafa</a:t>
            </a:r>
            <a:r>
              <a:rPr sz="1650" spc="-75" dirty="0">
                <a:latin typeface="Arimo"/>
                <a:cs typeface="Georgia"/>
              </a:rPr>
              <a:t> </a:t>
            </a:r>
            <a:r>
              <a:rPr sz="1650" spc="-25" dirty="0">
                <a:latin typeface="Arimo"/>
                <a:cs typeface="Georgia"/>
              </a:rPr>
              <a:t>Tarek </a:t>
            </a:r>
            <a:r>
              <a:rPr sz="1650" spc="-10" dirty="0">
                <a:latin typeface="Arimo"/>
                <a:cs typeface="Georgia"/>
              </a:rPr>
              <a:t>94071</a:t>
            </a:r>
            <a:endParaRPr sz="1650">
              <a:latin typeface="Arimo"/>
              <a:cs typeface="Georgia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12625744" y="3861987"/>
            <a:ext cx="1006475" cy="52578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215900" marR="5080" indent="-203835">
              <a:lnSpc>
                <a:spcPts val="1960"/>
              </a:lnSpc>
              <a:spcBef>
                <a:spcPts val="180"/>
              </a:spcBef>
            </a:pPr>
            <a:r>
              <a:rPr sz="1650" spc="-25" dirty="0">
                <a:latin typeface="Arimo"/>
                <a:cs typeface="Georgia"/>
              </a:rPr>
              <a:t>Nour</a:t>
            </a:r>
            <a:r>
              <a:rPr sz="1650" spc="-75" dirty="0">
                <a:latin typeface="Arimo"/>
                <a:cs typeface="Georgia"/>
              </a:rPr>
              <a:t> </a:t>
            </a:r>
            <a:r>
              <a:rPr sz="1650" spc="-35" dirty="0">
                <a:latin typeface="Arimo"/>
                <a:cs typeface="Georgia"/>
              </a:rPr>
              <a:t>Ehab </a:t>
            </a:r>
            <a:r>
              <a:rPr sz="1650" spc="-20" dirty="0">
                <a:latin typeface="Arimo"/>
                <a:cs typeface="Georgia"/>
              </a:rPr>
              <a:t>90330</a:t>
            </a:r>
            <a:endParaRPr sz="1650">
              <a:latin typeface="Arimo"/>
              <a:cs typeface="Georgia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640691" y="8223317"/>
            <a:ext cx="4257040" cy="16332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R="5080" algn="just">
              <a:lnSpc>
                <a:spcPct val="101299"/>
              </a:lnSpc>
              <a:spcBef>
                <a:spcPts val="105"/>
              </a:spcBef>
            </a:pPr>
            <a:r>
              <a:rPr sz="1300" dirty="0">
                <a:latin typeface="Arimo"/>
                <a:cs typeface="Trebuchet MS"/>
              </a:rPr>
              <a:t>Skin</a:t>
            </a:r>
            <a:r>
              <a:rPr sz="1300" spc="10" dirty="0">
                <a:latin typeface="Arimo"/>
                <a:cs typeface="Trebuchet MS"/>
              </a:rPr>
              <a:t> </a:t>
            </a:r>
            <a:r>
              <a:rPr sz="1300" dirty="0">
                <a:latin typeface="Arimo"/>
                <a:cs typeface="Trebuchet MS"/>
              </a:rPr>
              <a:t>cancer</a:t>
            </a:r>
            <a:r>
              <a:rPr sz="1300" spc="10" dirty="0">
                <a:latin typeface="Arimo"/>
                <a:cs typeface="Trebuchet MS"/>
              </a:rPr>
              <a:t> </a:t>
            </a:r>
            <a:r>
              <a:rPr sz="1300" dirty="0">
                <a:latin typeface="Arimo"/>
                <a:cs typeface="Trebuchet MS"/>
              </a:rPr>
              <a:t>and</a:t>
            </a:r>
            <a:r>
              <a:rPr sz="1300" spc="15" dirty="0">
                <a:latin typeface="Arimo"/>
                <a:cs typeface="Trebuchet MS"/>
              </a:rPr>
              <a:t> </a:t>
            </a:r>
            <a:r>
              <a:rPr sz="1300" dirty="0">
                <a:latin typeface="Arimo"/>
                <a:cs typeface="Trebuchet MS"/>
              </a:rPr>
              <a:t>brain</a:t>
            </a:r>
            <a:r>
              <a:rPr sz="1300" spc="10" dirty="0">
                <a:latin typeface="Arimo"/>
                <a:cs typeface="Trebuchet MS"/>
              </a:rPr>
              <a:t> </a:t>
            </a:r>
            <a:r>
              <a:rPr sz="1300" dirty="0">
                <a:latin typeface="Arimo"/>
                <a:cs typeface="Trebuchet MS"/>
              </a:rPr>
              <a:t>tumors</a:t>
            </a:r>
            <a:r>
              <a:rPr sz="1300" spc="15" dirty="0">
                <a:latin typeface="Arimo"/>
                <a:cs typeface="Trebuchet MS"/>
              </a:rPr>
              <a:t> </a:t>
            </a:r>
            <a:r>
              <a:rPr sz="1300" dirty="0">
                <a:latin typeface="Arimo"/>
                <a:cs typeface="Trebuchet MS"/>
              </a:rPr>
              <a:t>are</a:t>
            </a:r>
            <a:r>
              <a:rPr sz="1300" spc="10" dirty="0">
                <a:latin typeface="Arimo"/>
                <a:cs typeface="Trebuchet MS"/>
              </a:rPr>
              <a:t> </a:t>
            </a:r>
            <a:r>
              <a:rPr sz="1300" dirty="0">
                <a:latin typeface="Arimo"/>
                <a:cs typeface="Trebuchet MS"/>
              </a:rPr>
              <a:t>global</a:t>
            </a:r>
            <a:r>
              <a:rPr sz="1300" spc="15" dirty="0">
                <a:latin typeface="Arimo"/>
                <a:cs typeface="Trebuchet MS"/>
              </a:rPr>
              <a:t> </a:t>
            </a:r>
            <a:r>
              <a:rPr sz="1300" dirty="0">
                <a:latin typeface="Arimo"/>
                <a:cs typeface="Trebuchet MS"/>
              </a:rPr>
              <a:t>health</a:t>
            </a:r>
            <a:r>
              <a:rPr sz="1300" spc="10" dirty="0">
                <a:latin typeface="Arimo"/>
                <a:cs typeface="Trebuchet MS"/>
              </a:rPr>
              <a:t> </a:t>
            </a:r>
            <a:r>
              <a:rPr sz="1300" spc="-10" dirty="0">
                <a:latin typeface="Arimo"/>
                <a:cs typeface="Trebuchet MS"/>
              </a:rPr>
              <a:t>concerns, </a:t>
            </a:r>
            <a:r>
              <a:rPr sz="1300" spc="-30" dirty="0">
                <a:latin typeface="Arimo"/>
                <a:cs typeface="Trebuchet MS"/>
              </a:rPr>
              <a:t>requiring</a:t>
            </a:r>
            <a:r>
              <a:rPr sz="1300" spc="-35" dirty="0">
                <a:latin typeface="Arimo"/>
                <a:cs typeface="Trebuchet MS"/>
              </a:rPr>
              <a:t> </a:t>
            </a:r>
            <a:r>
              <a:rPr sz="1300" spc="-25" dirty="0">
                <a:latin typeface="Arimo"/>
                <a:cs typeface="Trebuchet MS"/>
              </a:rPr>
              <a:t>understanding</a:t>
            </a:r>
            <a:r>
              <a:rPr sz="1300" spc="-35" dirty="0">
                <a:latin typeface="Arimo"/>
                <a:cs typeface="Trebuchet MS"/>
              </a:rPr>
              <a:t> </a:t>
            </a:r>
            <a:r>
              <a:rPr sz="1300" spc="-60" dirty="0">
                <a:latin typeface="Arimo"/>
                <a:cs typeface="Trebuchet MS"/>
              </a:rPr>
              <a:t>and</a:t>
            </a:r>
            <a:r>
              <a:rPr sz="1300" spc="-35" dirty="0">
                <a:latin typeface="Arimo"/>
                <a:cs typeface="Trebuchet MS"/>
              </a:rPr>
              <a:t> </a:t>
            </a:r>
            <a:r>
              <a:rPr sz="1300" spc="-60" dirty="0">
                <a:latin typeface="Arimo"/>
                <a:cs typeface="Trebuchet MS"/>
              </a:rPr>
              <a:t>prevention.</a:t>
            </a:r>
            <a:r>
              <a:rPr sz="1300" spc="-35" dirty="0">
                <a:latin typeface="Arimo"/>
                <a:cs typeface="Trebuchet MS"/>
              </a:rPr>
              <a:t> </a:t>
            </a:r>
            <a:r>
              <a:rPr sz="1300" spc="-30" dirty="0">
                <a:latin typeface="Arimo"/>
                <a:cs typeface="Trebuchet MS"/>
              </a:rPr>
              <a:t>AI</a:t>
            </a:r>
            <a:r>
              <a:rPr sz="1300" spc="-35" dirty="0">
                <a:latin typeface="Arimo"/>
                <a:cs typeface="Trebuchet MS"/>
              </a:rPr>
              <a:t> </a:t>
            </a:r>
            <a:r>
              <a:rPr sz="1300" spc="-30" dirty="0">
                <a:latin typeface="Arimo"/>
                <a:cs typeface="Trebuchet MS"/>
              </a:rPr>
              <a:t>offers</a:t>
            </a:r>
            <a:r>
              <a:rPr sz="1300" spc="-35" dirty="0">
                <a:latin typeface="Arimo"/>
                <a:cs typeface="Trebuchet MS"/>
              </a:rPr>
              <a:t> </a:t>
            </a:r>
            <a:r>
              <a:rPr sz="1300" spc="-40" dirty="0">
                <a:latin typeface="Arimo"/>
                <a:cs typeface="Trebuchet MS"/>
              </a:rPr>
              <a:t>promise</a:t>
            </a:r>
            <a:r>
              <a:rPr sz="1300" spc="-35" dirty="0">
                <a:latin typeface="Arimo"/>
                <a:cs typeface="Trebuchet MS"/>
              </a:rPr>
              <a:t> </a:t>
            </a:r>
            <a:r>
              <a:rPr sz="1300" spc="-25" dirty="0">
                <a:latin typeface="Arimo"/>
                <a:cs typeface="Trebuchet MS"/>
              </a:rPr>
              <a:t>in </a:t>
            </a:r>
            <a:r>
              <a:rPr sz="1300" spc="-45" dirty="0">
                <a:latin typeface="Arimo"/>
                <a:cs typeface="Trebuchet MS"/>
              </a:rPr>
              <a:t>detection,</a:t>
            </a:r>
            <a:r>
              <a:rPr sz="1300" spc="-15" dirty="0">
                <a:latin typeface="Arimo"/>
                <a:cs typeface="Trebuchet MS"/>
              </a:rPr>
              <a:t> </a:t>
            </a:r>
            <a:r>
              <a:rPr sz="1300" spc="-45" dirty="0">
                <a:latin typeface="Arimo"/>
                <a:cs typeface="Trebuchet MS"/>
              </a:rPr>
              <a:t>treatment,</a:t>
            </a:r>
            <a:r>
              <a:rPr sz="1300" spc="-10" dirty="0">
                <a:latin typeface="Arimo"/>
                <a:cs typeface="Trebuchet MS"/>
              </a:rPr>
              <a:t> </a:t>
            </a:r>
            <a:r>
              <a:rPr sz="1300" dirty="0">
                <a:latin typeface="Arimo"/>
                <a:cs typeface="Trebuchet MS"/>
              </a:rPr>
              <a:t>and</a:t>
            </a:r>
            <a:r>
              <a:rPr sz="1300" spc="-10" dirty="0">
                <a:latin typeface="Arimo"/>
                <a:cs typeface="Trebuchet MS"/>
              </a:rPr>
              <a:t> </a:t>
            </a:r>
            <a:r>
              <a:rPr sz="1300" spc="-45" dirty="0">
                <a:latin typeface="Arimo"/>
                <a:cs typeface="Trebuchet MS"/>
              </a:rPr>
              <a:t>prevention.</a:t>
            </a:r>
            <a:r>
              <a:rPr sz="1300" spc="-15" dirty="0">
                <a:latin typeface="Arimo"/>
                <a:cs typeface="Trebuchet MS"/>
              </a:rPr>
              <a:t> </a:t>
            </a:r>
            <a:r>
              <a:rPr sz="1300" dirty="0">
                <a:latin typeface="Arimo"/>
                <a:cs typeface="Trebuchet MS"/>
              </a:rPr>
              <a:t>Skin</a:t>
            </a:r>
            <a:r>
              <a:rPr sz="1300" spc="-10" dirty="0">
                <a:latin typeface="Arimo"/>
                <a:cs typeface="Trebuchet MS"/>
              </a:rPr>
              <a:t> </a:t>
            </a:r>
            <a:r>
              <a:rPr sz="1300" dirty="0">
                <a:latin typeface="Arimo"/>
                <a:cs typeface="Trebuchet MS"/>
              </a:rPr>
              <a:t>cancer</a:t>
            </a:r>
            <a:r>
              <a:rPr sz="1300" spc="-10" dirty="0">
                <a:latin typeface="Arimo"/>
                <a:cs typeface="Trebuchet MS"/>
              </a:rPr>
              <a:t> includes </a:t>
            </a:r>
            <a:r>
              <a:rPr sz="1300" spc="-25" dirty="0">
                <a:latin typeface="Arimo"/>
                <a:cs typeface="Trebuchet MS"/>
              </a:rPr>
              <a:t>types</a:t>
            </a:r>
            <a:r>
              <a:rPr sz="1300" spc="-75" dirty="0">
                <a:latin typeface="Arimo"/>
                <a:cs typeface="Trebuchet MS"/>
              </a:rPr>
              <a:t> like</a:t>
            </a:r>
            <a:r>
              <a:rPr sz="1300" spc="-20" dirty="0">
                <a:latin typeface="Arimo"/>
                <a:cs typeface="Trebuchet MS"/>
              </a:rPr>
              <a:t> </a:t>
            </a:r>
            <a:r>
              <a:rPr sz="1300" spc="-50" dirty="0">
                <a:latin typeface="Arimo"/>
                <a:cs typeface="Trebuchet MS"/>
              </a:rPr>
              <a:t>BCC,</a:t>
            </a:r>
            <a:r>
              <a:rPr sz="1300" spc="-40" dirty="0">
                <a:latin typeface="Arimo"/>
                <a:cs typeface="Trebuchet MS"/>
              </a:rPr>
              <a:t> </a:t>
            </a:r>
            <a:r>
              <a:rPr sz="1300" spc="-50" dirty="0">
                <a:latin typeface="Arimo"/>
                <a:cs typeface="Trebuchet MS"/>
              </a:rPr>
              <a:t>SCC,</a:t>
            </a:r>
            <a:r>
              <a:rPr sz="1300" spc="-25" dirty="0">
                <a:latin typeface="Arimo"/>
                <a:cs typeface="Trebuchet MS"/>
              </a:rPr>
              <a:t> </a:t>
            </a:r>
            <a:r>
              <a:rPr sz="1300" spc="-40" dirty="0">
                <a:latin typeface="Arimo"/>
                <a:cs typeface="Trebuchet MS"/>
              </a:rPr>
              <a:t>and</a:t>
            </a:r>
            <a:r>
              <a:rPr sz="1300" spc="-20" dirty="0">
                <a:latin typeface="Arimo"/>
                <a:cs typeface="Trebuchet MS"/>
              </a:rPr>
              <a:t> </a:t>
            </a:r>
            <a:r>
              <a:rPr sz="1300" spc="-60" dirty="0">
                <a:latin typeface="Arimo"/>
                <a:cs typeface="Trebuchet MS"/>
              </a:rPr>
              <a:t>melanoma</a:t>
            </a:r>
            <a:r>
              <a:rPr sz="1300" spc="-20" dirty="0">
                <a:latin typeface="Arimo"/>
                <a:cs typeface="Trebuchet MS"/>
              </a:rPr>
              <a:t> </a:t>
            </a:r>
            <a:r>
              <a:rPr sz="1300" spc="-145" dirty="0">
                <a:latin typeface="Arimo"/>
                <a:cs typeface="Trebuchet MS"/>
              </a:rPr>
              <a:t>[1],</a:t>
            </a:r>
            <a:r>
              <a:rPr sz="1300" spc="45" dirty="0">
                <a:latin typeface="Arimo"/>
                <a:cs typeface="Trebuchet MS"/>
              </a:rPr>
              <a:t> </a:t>
            </a:r>
            <a:r>
              <a:rPr sz="1300" spc="-35" dirty="0">
                <a:latin typeface="Arimo"/>
                <a:cs typeface="Trebuchet MS"/>
              </a:rPr>
              <a:t>often</a:t>
            </a:r>
            <a:r>
              <a:rPr sz="1300" spc="-20" dirty="0">
                <a:latin typeface="Arimo"/>
                <a:cs typeface="Trebuchet MS"/>
              </a:rPr>
              <a:t> </a:t>
            </a:r>
            <a:r>
              <a:rPr sz="1300" spc="-25" dirty="0">
                <a:latin typeface="Arimo"/>
                <a:cs typeface="Trebuchet MS"/>
              </a:rPr>
              <a:t>diagnosed</a:t>
            </a:r>
            <a:r>
              <a:rPr sz="1300" spc="-20" dirty="0">
                <a:latin typeface="Arimo"/>
                <a:cs typeface="Trebuchet MS"/>
              </a:rPr>
              <a:t> </a:t>
            </a:r>
            <a:r>
              <a:rPr sz="1300" spc="-35" dirty="0">
                <a:latin typeface="Arimo"/>
                <a:cs typeface="Trebuchet MS"/>
              </a:rPr>
              <a:t>late. </a:t>
            </a:r>
            <a:r>
              <a:rPr sz="1300" dirty="0">
                <a:latin typeface="Arimo"/>
                <a:cs typeface="Trebuchet MS"/>
              </a:rPr>
              <a:t>Brain</a:t>
            </a:r>
            <a:r>
              <a:rPr sz="1300" spc="-55" dirty="0">
                <a:latin typeface="Arimo"/>
                <a:cs typeface="Trebuchet MS"/>
              </a:rPr>
              <a:t> </a:t>
            </a:r>
            <a:r>
              <a:rPr sz="1300" spc="-40" dirty="0">
                <a:latin typeface="Arimo"/>
                <a:cs typeface="Trebuchet MS"/>
              </a:rPr>
              <a:t>tumors,</a:t>
            </a:r>
            <a:r>
              <a:rPr sz="1300" spc="-55" dirty="0">
                <a:latin typeface="Arimo"/>
                <a:cs typeface="Trebuchet MS"/>
              </a:rPr>
              <a:t> </a:t>
            </a:r>
            <a:r>
              <a:rPr sz="1300" dirty="0">
                <a:latin typeface="Arimo"/>
                <a:cs typeface="Trebuchet MS"/>
              </a:rPr>
              <a:t>less</a:t>
            </a:r>
            <a:r>
              <a:rPr sz="1300" spc="-55" dirty="0">
                <a:latin typeface="Arimo"/>
                <a:cs typeface="Trebuchet MS"/>
              </a:rPr>
              <a:t> </a:t>
            </a:r>
            <a:r>
              <a:rPr sz="1300" spc="-40" dirty="0">
                <a:latin typeface="Arimo"/>
                <a:cs typeface="Trebuchet MS"/>
              </a:rPr>
              <a:t>common</a:t>
            </a:r>
            <a:r>
              <a:rPr sz="1300" spc="-55" dirty="0">
                <a:latin typeface="Arimo"/>
                <a:cs typeface="Trebuchet MS"/>
              </a:rPr>
              <a:t> </a:t>
            </a:r>
            <a:r>
              <a:rPr sz="1300" spc="-10" dirty="0">
                <a:latin typeface="Arimo"/>
                <a:cs typeface="Trebuchet MS"/>
              </a:rPr>
              <a:t>but</a:t>
            </a:r>
            <a:r>
              <a:rPr sz="1300" spc="-55" dirty="0">
                <a:latin typeface="Arimo"/>
                <a:cs typeface="Trebuchet MS"/>
              </a:rPr>
              <a:t> </a:t>
            </a:r>
            <a:r>
              <a:rPr sz="1300" spc="-30" dirty="0">
                <a:latin typeface="Arimo"/>
                <a:cs typeface="Trebuchet MS"/>
              </a:rPr>
              <a:t>serious,</a:t>
            </a:r>
            <a:r>
              <a:rPr sz="1300" spc="-50" dirty="0">
                <a:latin typeface="Arimo"/>
                <a:cs typeface="Trebuchet MS"/>
              </a:rPr>
              <a:t> </a:t>
            </a:r>
            <a:r>
              <a:rPr sz="1300" spc="-20" dirty="0">
                <a:latin typeface="Arimo"/>
                <a:cs typeface="Trebuchet MS"/>
              </a:rPr>
              <a:t>can</a:t>
            </a:r>
            <a:r>
              <a:rPr sz="1300" spc="-55" dirty="0">
                <a:latin typeface="Arimo"/>
                <a:cs typeface="Trebuchet MS"/>
              </a:rPr>
              <a:t> </a:t>
            </a:r>
            <a:r>
              <a:rPr sz="1300" spc="-35" dirty="0">
                <a:latin typeface="Arimo"/>
                <a:cs typeface="Trebuchet MS"/>
              </a:rPr>
              <a:t>affect</a:t>
            </a:r>
            <a:r>
              <a:rPr sz="1300" spc="-55" dirty="0">
                <a:latin typeface="Arimo"/>
                <a:cs typeface="Trebuchet MS"/>
              </a:rPr>
              <a:t> </a:t>
            </a:r>
            <a:r>
              <a:rPr sz="1300" spc="-10" dirty="0">
                <a:latin typeface="Arimo"/>
                <a:cs typeface="Trebuchet MS"/>
              </a:rPr>
              <a:t>essential </a:t>
            </a:r>
            <a:r>
              <a:rPr sz="1300" dirty="0">
                <a:latin typeface="Arimo"/>
                <a:cs typeface="Trebuchet MS"/>
              </a:rPr>
              <a:t>brain</a:t>
            </a:r>
            <a:r>
              <a:rPr sz="1300" spc="20" dirty="0">
                <a:latin typeface="Arimo"/>
                <a:cs typeface="Trebuchet MS"/>
              </a:rPr>
              <a:t> </a:t>
            </a:r>
            <a:r>
              <a:rPr sz="1300" spc="-20" dirty="0">
                <a:latin typeface="Arimo"/>
                <a:cs typeface="Trebuchet MS"/>
              </a:rPr>
              <a:t>functions.</a:t>
            </a:r>
            <a:r>
              <a:rPr sz="1300" spc="25" dirty="0">
                <a:latin typeface="Arimo"/>
                <a:cs typeface="Trebuchet MS"/>
              </a:rPr>
              <a:t> </a:t>
            </a:r>
            <a:r>
              <a:rPr sz="1300" dirty="0">
                <a:latin typeface="Arimo"/>
                <a:cs typeface="Trebuchet MS"/>
              </a:rPr>
              <a:t>AI</a:t>
            </a:r>
            <a:r>
              <a:rPr sz="1300" spc="25" dirty="0">
                <a:latin typeface="Arimo"/>
                <a:cs typeface="Trebuchet MS"/>
              </a:rPr>
              <a:t> </a:t>
            </a:r>
            <a:r>
              <a:rPr sz="1300" dirty="0">
                <a:latin typeface="Arimo"/>
                <a:cs typeface="Trebuchet MS"/>
              </a:rPr>
              <a:t>helps</a:t>
            </a:r>
            <a:r>
              <a:rPr sz="1300" spc="20" dirty="0">
                <a:latin typeface="Arimo"/>
                <a:cs typeface="Trebuchet MS"/>
              </a:rPr>
              <a:t> </a:t>
            </a:r>
            <a:r>
              <a:rPr sz="1300" dirty="0">
                <a:latin typeface="Arimo"/>
                <a:cs typeface="Trebuchet MS"/>
              </a:rPr>
              <a:t>in</a:t>
            </a:r>
            <a:r>
              <a:rPr sz="1300" spc="25" dirty="0">
                <a:latin typeface="Arimo"/>
                <a:cs typeface="Trebuchet MS"/>
              </a:rPr>
              <a:t> </a:t>
            </a:r>
            <a:r>
              <a:rPr sz="1300" spc="-10" dirty="0">
                <a:latin typeface="Arimo"/>
                <a:cs typeface="Trebuchet MS"/>
              </a:rPr>
              <a:t>early</a:t>
            </a:r>
            <a:r>
              <a:rPr sz="1300" spc="25" dirty="0">
                <a:latin typeface="Arimo"/>
                <a:cs typeface="Trebuchet MS"/>
              </a:rPr>
              <a:t> </a:t>
            </a:r>
            <a:r>
              <a:rPr sz="1300" spc="-20" dirty="0">
                <a:latin typeface="Arimo"/>
                <a:cs typeface="Trebuchet MS"/>
              </a:rPr>
              <a:t>detection</a:t>
            </a:r>
            <a:r>
              <a:rPr sz="1300" spc="25" dirty="0">
                <a:latin typeface="Arimo"/>
                <a:cs typeface="Trebuchet MS"/>
              </a:rPr>
              <a:t> </a:t>
            </a:r>
            <a:r>
              <a:rPr sz="1300" dirty="0">
                <a:latin typeface="Arimo"/>
                <a:cs typeface="Trebuchet MS"/>
              </a:rPr>
              <a:t>of</a:t>
            </a:r>
            <a:r>
              <a:rPr sz="1300" spc="20" dirty="0">
                <a:latin typeface="Arimo"/>
                <a:cs typeface="Trebuchet MS"/>
              </a:rPr>
              <a:t> </a:t>
            </a:r>
            <a:r>
              <a:rPr sz="1300" dirty="0">
                <a:latin typeface="Arimo"/>
                <a:cs typeface="Trebuchet MS"/>
              </a:rPr>
              <a:t>skin</a:t>
            </a:r>
            <a:r>
              <a:rPr sz="1300" spc="25" dirty="0">
                <a:latin typeface="Arimo"/>
                <a:cs typeface="Trebuchet MS"/>
              </a:rPr>
              <a:t> </a:t>
            </a:r>
            <a:r>
              <a:rPr sz="1300" spc="-10" dirty="0">
                <a:latin typeface="Arimo"/>
                <a:cs typeface="Trebuchet MS"/>
              </a:rPr>
              <a:t>cancer </a:t>
            </a:r>
            <a:r>
              <a:rPr sz="1300" spc="-20" dirty="0">
                <a:latin typeface="Arimo"/>
                <a:cs typeface="Trebuchet MS"/>
              </a:rPr>
              <a:t>through</a:t>
            </a:r>
            <a:r>
              <a:rPr sz="1300" spc="-60" dirty="0">
                <a:latin typeface="Arimo"/>
                <a:cs typeface="Trebuchet MS"/>
              </a:rPr>
              <a:t> </a:t>
            </a:r>
            <a:r>
              <a:rPr sz="1300" spc="-50" dirty="0">
                <a:latin typeface="Arimo"/>
                <a:cs typeface="Trebuchet MS"/>
              </a:rPr>
              <a:t>photo</a:t>
            </a:r>
            <a:r>
              <a:rPr sz="1300" spc="-20" dirty="0">
                <a:latin typeface="Arimo"/>
                <a:cs typeface="Trebuchet MS"/>
              </a:rPr>
              <a:t> </a:t>
            </a:r>
            <a:r>
              <a:rPr sz="1300" spc="-35" dirty="0">
                <a:latin typeface="Arimo"/>
                <a:cs typeface="Trebuchet MS"/>
              </a:rPr>
              <a:t>analysis</a:t>
            </a:r>
            <a:r>
              <a:rPr sz="1300" spc="-20" dirty="0">
                <a:latin typeface="Arimo"/>
                <a:cs typeface="Trebuchet MS"/>
              </a:rPr>
              <a:t> </a:t>
            </a:r>
            <a:r>
              <a:rPr sz="1300" spc="-70" dirty="0">
                <a:latin typeface="Arimo"/>
                <a:cs typeface="Trebuchet MS"/>
              </a:rPr>
              <a:t>and</a:t>
            </a:r>
            <a:r>
              <a:rPr sz="1300" spc="-20" dirty="0">
                <a:latin typeface="Arimo"/>
                <a:cs typeface="Trebuchet MS"/>
              </a:rPr>
              <a:t> </a:t>
            </a:r>
            <a:r>
              <a:rPr sz="1300" spc="-114" dirty="0">
                <a:latin typeface="Arimo"/>
                <a:cs typeface="Trebuchet MS"/>
              </a:rPr>
              <a:t>in</a:t>
            </a:r>
            <a:r>
              <a:rPr sz="1300" spc="15" dirty="0">
                <a:latin typeface="Arimo"/>
                <a:cs typeface="Trebuchet MS"/>
              </a:rPr>
              <a:t> </a:t>
            </a:r>
            <a:r>
              <a:rPr sz="1300" spc="-55" dirty="0">
                <a:latin typeface="Arimo"/>
                <a:cs typeface="Trebuchet MS"/>
              </a:rPr>
              <a:t>brain</a:t>
            </a:r>
            <a:r>
              <a:rPr sz="1300" spc="-20" dirty="0">
                <a:latin typeface="Arimo"/>
                <a:cs typeface="Trebuchet MS"/>
              </a:rPr>
              <a:t> </a:t>
            </a:r>
            <a:r>
              <a:rPr sz="1300" spc="-50" dirty="0">
                <a:latin typeface="Arimo"/>
                <a:cs typeface="Trebuchet MS"/>
              </a:rPr>
              <a:t>tumor</a:t>
            </a:r>
            <a:r>
              <a:rPr sz="1300" spc="-20" dirty="0">
                <a:latin typeface="Arimo"/>
                <a:cs typeface="Trebuchet MS"/>
              </a:rPr>
              <a:t> </a:t>
            </a:r>
            <a:r>
              <a:rPr sz="1300" spc="-45" dirty="0">
                <a:latin typeface="Arimo"/>
                <a:cs typeface="Trebuchet MS"/>
              </a:rPr>
              <a:t>detection</a:t>
            </a:r>
            <a:r>
              <a:rPr sz="1300" spc="-20" dirty="0">
                <a:latin typeface="Arimo"/>
                <a:cs typeface="Trebuchet MS"/>
              </a:rPr>
              <a:t> </a:t>
            </a:r>
            <a:r>
              <a:rPr sz="1300" spc="-10" dirty="0">
                <a:latin typeface="Arimo"/>
                <a:cs typeface="Trebuchet MS"/>
              </a:rPr>
              <a:t>through </a:t>
            </a:r>
            <a:r>
              <a:rPr sz="1300" spc="-60" dirty="0">
                <a:latin typeface="Arimo"/>
                <a:cs typeface="Trebuchet MS"/>
              </a:rPr>
              <a:t>medical</a:t>
            </a:r>
            <a:r>
              <a:rPr sz="1300" spc="-95" dirty="0">
                <a:latin typeface="Arimo"/>
                <a:cs typeface="Trebuchet MS"/>
              </a:rPr>
              <a:t> </a:t>
            </a:r>
            <a:r>
              <a:rPr sz="1300" spc="-10" dirty="0">
                <a:latin typeface="Arimo"/>
                <a:cs typeface="Trebuchet MS"/>
              </a:rPr>
              <a:t>imaging.</a:t>
            </a:r>
            <a:endParaRPr sz="1300" dirty="0">
              <a:latin typeface="Arimo"/>
              <a:cs typeface="Trebuchet MS"/>
            </a:endParaRPr>
          </a:p>
        </p:txBody>
      </p:sp>
      <p:grpSp>
        <p:nvGrpSpPr>
          <p:cNvPr id="60" name="object 60"/>
          <p:cNvGrpSpPr/>
          <p:nvPr/>
        </p:nvGrpSpPr>
        <p:grpSpPr>
          <a:xfrm>
            <a:off x="5670417" y="5566182"/>
            <a:ext cx="3474085" cy="2599690"/>
            <a:chOff x="5670417" y="5566182"/>
            <a:chExt cx="3474085" cy="2599690"/>
          </a:xfrm>
        </p:grpSpPr>
        <p:pic>
          <p:nvPicPr>
            <p:cNvPr id="61" name="object 61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5670417" y="5566182"/>
              <a:ext cx="3473589" cy="2599627"/>
            </a:xfrm>
            <a:prstGeom prst="rect">
              <a:avLst/>
            </a:prstGeom>
          </p:spPr>
        </p:pic>
        <p:sp>
          <p:nvSpPr>
            <p:cNvPr id="62" name="object 62"/>
            <p:cNvSpPr/>
            <p:nvPr/>
          </p:nvSpPr>
          <p:spPr>
            <a:xfrm>
              <a:off x="6993407" y="6430123"/>
              <a:ext cx="2108200" cy="1735455"/>
            </a:xfrm>
            <a:custGeom>
              <a:avLst/>
              <a:gdLst/>
              <a:ahLst/>
              <a:cxnLst/>
              <a:rect l="l" t="t" r="r" b="b"/>
              <a:pathLst>
                <a:path w="2108200" h="1735454">
                  <a:moveTo>
                    <a:pt x="972578" y="1562404"/>
                  </a:moveTo>
                  <a:lnTo>
                    <a:pt x="0" y="1562404"/>
                  </a:lnTo>
                  <a:lnTo>
                    <a:pt x="0" y="1669402"/>
                  </a:lnTo>
                  <a:lnTo>
                    <a:pt x="972578" y="1669402"/>
                  </a:lnTo>
                  <a:lnTo>
                    <a:pt x="972578" y="1562404"/>
                  </a:lnTo>
                  <a:close/>
                </a:path>
                <a:path w="2108200" h="1735454">
                  <a:moveTo>
                    <a:pt x="2021319" y="0"/>
                  </a:moveTo>
                  <a:lnTo>
                    <a:pt x="1049223" y="0"/>
                  </a:lnTo>
                  <a:lnTo>
                    <a:pt x="1049223" y="214160"/>
                  </a:lnTo>
                  <a:lnTo>
                    <a:pt x="2021319" y="214160"/>
                  </a:lnTo>
                  <a:lnTo>
                    <a:pt x="2021319" y="0"/>
                  </a:lnTo>
                  <a:close/>
                </a:path>
                <a:path w="2108200" h="1735454">
                  <a:moveTo>
                    <a:pt x="2107603" y="1611845"/>
                  </a:moveTo>
                  <a:lnTo>
                    <a:pt x="1662010" y="1611845"/>
                  </a:lnTo>
                  <a:lnTo>
                    <a:pt x="1662010" y="1735035"/>
                  </a:lnTo>
                  <a:lnTo>
                    <a:pt x="2107603" y="1735035"/>
                  </a:lnTo>
                  <a:lnTo>
                    <a:pt x="2107603" y="161184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latin typeface="Arimo"/>
              </a:endParaRPr>
            </a:p>
          </p:txBody>
        </p:sp>
      </p:grpSp>
      <p:sp>
        <p:nvSpPr>
          <p:cNvPr id="63" name="object 63"/>
          <p:cNvSpPr txBox="1"/>
          <p:nvPr/>
        </p:nvSpPr>
        <p:spPr>
          <a:xfrm>
            <a:off x="566195" y="11805205"/>
            <a:ext cx="4397375" cy="2665217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5080" rIns="0" bIns="0" rtlCol="0">
            <a:spAutoFit/>
          </a:bodyPr>
          <a:lstStyle/>
          <a:p>
            <a:pPr marL="60960" marR="83820" algn="just">
              <a:lnSpc>
                <a:spcPts val="1580"/>
              </a:lnSpc>
              <a:spcBef>
                <a:spcPts val="40"/>
              </a:spcBef>
            </a:pPr>
            <a:r>
              <a:rPr sz="1300" dirty="0">
                <a:latin typeface="Arimo"/>
                <a:cs typeface="Trebuchet MS"/>
              </a:rPr>
              <a:t>Skin</a:t>
            </a:r>
            <a:r>
              <a:rPr sz="1300" spc="-25" dirty="0">
                <a:latin typeface="Arimo"/>
                <a:cs typeface="Trebuchet MS"/>
              </a:rPr>
              <a:t> </a:t>
            </a:r>
            <a:r>
              <a:rPr sz="1300" spc="-20" dirty="0">
                <a:latin typeface="Arimo"/>
                <a:cs typeface="Trebuchet MS"/>
              </a:rPr>
              <a:t>cancer</a:t>
            </a:r>
            <a:r>
              <a:rPr sz="1300" spc="-25" dirty="0">
                <a:latin typeface="Arimo"/>
                <a:cs typeface="Trebuchet MS"/>
              </a:rPr>
              <a:t> </a:t>
            </a:r>
            <a:r>
              <a:rPr sz="1300" spc="-20" dirty="0">
                <a:latin typeface="Arimo"/>
                <a:cs typeface="Trebuchet MS"/>
              </a:rPr>
              <a:t>affects</a:t>
            </a:r>
            <a:r>
              <a:rPr sz="1300" spc="-25" dirty="0">
                <a:latin typeface="Arimo"/>
                <a:cs typeface="Trebuchet MS"/>
              </a:rPr>
              <a:t> </a:t>
            </a:r>
            <a:r>
              <a:rPr sz="1300" spc="-50" dirty="0">
                <a:latin typeface="Arimo"/>
                <a:cs typeface="Trebuchet MS"/>
              </a:rPr>
              <a:t>approximately</a:t>
            </a:r>
            <a:r>
              <a:rPr sz="1300" spc="-20" dirty="0">
                <a:latin typeface="Arimo"/>
                <a:cs typeface="Trebuchet MS"/>
              </a:rPr>
              <a:t> </a:t>
            </a:r>
            <a:r>
              <a:rPr sz="1300" spc="-65" dirty="0">
                <a:latin typeface="Arimo"/>
                <a:cs typeface="Trebuchet MS"/>
              </a:rPr>
              <a:t>5.4</a:t>
            </a:r>
            <a:r>
              <a:rPr sz="1300" spc="-25" dirty="0">
                <a:latin typeface="Arimo"/>
                <a:cs typeface="Trebuchet MS"/>
              </a:rPr>
              <a:t> </a:t>
            </a:r>
            <a:r>
              <a:rPr sz="1300" spc="-60" dirty="0">
                <a:latin typeface="Arimo"/>
                <a:cs typeface="Trebuchet MS"/>
              </a:rPr>
              <a:t>million</a:t>
            </a:r>
            <a:r>
              <a:rPr sz="1300" spc="-25" dirty="0">
                <a:latin typeface="Arimo"/>
                <a:cs typeface="Trebuchet MS"/>
              </a:rPr>
              <a:t> </a:t>
            </a:r>
            <a:r>
              <a:rPr sz="1300" dirty="0">
                <a:latin typeface="Arimo"/>
                <a:cs typeface="Trebuchet MS"/>
              </a:rPr>
              <a:t>cases</a:t>
            </a:r>
            <a:r>
              <a:rPr sz="1300" spc="-20" dirty="0">
                <a:latin typeface="Arimo"/>
                <a:cs typeface="Trebuchet MS"/>
              </a:rPr>
              <a:t> </a:t>
            </a:r>
            <a:r>
              <a:rPr sz="1300" spc="-40" dirty="0">
                <a:latin typeface="Arimo"/>
                <a:cs typeface="Trebuchet MS"/>
              </a:rPr>
              <a:t>globally, </a:t>
            </a:r>
            <a:r>
              <a:rPr sz="1300" spc="-35" dirty="0">
                <a:latin typeface="Arimo"/>
                <a:cs typeface="Trebuchet MS"/>
              </a:rPr>
              <a:t>with</a:t>
            </a:r>
            <a:r>
              <a:rPr sz="1300" spc="-65" dirty="0">
                <a:latin typeface="Arimo"/>
                <a:cs typeface="Trebuchet MS"/>
              </a:rPr>
              <a:t> </a:t>
            </a:r>
            <a:r>
              <a:rPr sz="1300" dirty="0">
                <a:latin typeface="Arimo"/>
                <a:cs typeface="Trebuchet MS"/>
              </a:rPr>
              <a:t>an</a:t>
            </a:r>
            <a:r>
              <a:rPr sz="1300" spc="-95" dirty="0">
                <a:latin typeface="Arimo"/>
                <a:cs typeface="Trebuchet MS"/>
              </a:rPr>
              <a:t> </a:t>
            </a:r>
            <a:r>
              <a:rPr sz="1300" spc="-35" dirty="0">
                <a:latin typeface="Arimo"/>
                <a:cs typeface="Trebuchet MS"/>
              </a:rPr>
              <a:t>incidence</a:t>
            </a:r>
            <a:r>
              <a:rPr sz="1300" spc="-65" dirty="0">
                <a:latin typeface="Arimo"/>
                <a:cs typeface="Trebuchet MS"/>
              </a:rPr>
              <a:t> </a:t>
            </a:r>
            <a:r>
              <a:rPr sz="1300" spc="-25" dirty="0">
                <a:latin typeface="Arimo"/>
                <a:cs typeface="Trebuchet MS"/>
              </a:rPr>
              <a:t>rate</a:t>
            </a:r>
            <a:r>
              <a:rPr sz="1300" spc="-55" dirty="0">
                <a:latin typeface="Arimo"/>
                <a:cs typeface="Trebuchet MS"/>
              </a:rPr>
              <a:t> </a:t>
            </a:r>
            <a:r>
              <a:rPr sz="1300" spc="-10" dirty="0">
                <a:latin typeface="Arimo"/>
                <a:cs typeface="Trebuchet MS"/>
              </a:rPr>
              <a:t>of</a:t>
            </a:r>
            <a:r>
              <a:rPr sz="1300" spc="-55" dirty="0">
                <a:latin typeface="Arimo"/>
                <a:cs typeface="Trebuchet MS"/>
              </a:rPr>
              <a:t> </a:t>
            </a:r>
            <a:r>
              <a:rPr sz="1300" spc="-70" dirty="0">
                <a:latin typeface="Arimo"/>
                <a:cs typeface="Trebuchet MS"/>
              </a:rPr>
              <a:t>3.1%</a:t>
            </a:r>
            <a:r>
              <a:rPr sz="1300" spc="-25" dirty="0">
                <a:latin typeface="Arimo"/>
                <a:cs typeface="Trebuchet MS"/>
              </a:rPr>
              <a:t> </a:t>
            </a:r>
            <a:r>
              <a:rPr sz="1300" spc="-10" dirty="0">
                <a:latin typeface="Arimo"/>
                <a:cs typeface="Trebuchet MS"/>
              </a:rPr>
              <a:t>of</a:t>
            </a:r>
            <a:r>
              <a:rPr sz="1300" spc="-55" dirty="0">
                <a:latin typeface="Arimo"/>
                <a:cs typeface="Trebuchet MS"/>
              </a:rPr>
              <a:t> </a:t>
            </a:r>
            <a:r>
              <a:rPr sz="1300" spc="-70" dirty="0">
                <a:latin typeface="Arimo"/>
                <a:cs typeface="Trebuchet MS"/>
              </a:rPr>
              <a:t>all</a:t>
            </a:r>
            <a:r>
              <a:rPr sz="1300" spc="-30" dirty="0">
                <a:latin typeface="Arimo"/>
                <a:cs typeface="Trebuchet MS"/>
              </a:rPr>
              <a:t> </a:t>
            </a:r>
            <a:r>
              <a:rPr sz="1300" spc="-20" dirty="0">
                <a:latin typeface="Arimo"/>
                <a:cs typeface="Trebuchet MS"/>
              </a:rPr>
              <a:t>cancer</a:t>
            </a:r>
            <a:r>
              <a:rPr sz="1300" spc="-55" dirty="0">
                <a:latin typeface="Arimo"/>
                <a:cs typeface="Trebuchet MS"/>
              </a:rPr>
              <a:t> </a:t>
            </a:r>
            <a:r>
              <a:rPr sz="1300" dirty="0">
                <a:latin typeface="Arimo"/>
                <a:cs typeface="Trebuchet MS"/>
              </a:rPr>
              <a:t>cases</a:t>
            </a:r>
            <a:r>
              <a:rPr sz="1300" spc="-55" dirty="0">
                <a:latin typeface="Arimo"/>
                <a:cs typeface="Trebuchet MS"/>
              </a:rPr>
              <a:t> </a:t>
            </a:r>
            <a:r>
              <a:rPr sz="1300" spc="-25" dirty="0">
                <a:latin typeface="Arimo"/>
                <a:cs typeface="Trebuchet MS"/>
              </a:rPr>
              <a:t>worldwide </a:t>
            </a:r>
            <a:r>
              <a:rPr sz="1300" spc="-100" dirty="0">
                <a:latin typeface="Arimo"/>
                <a:cs typeface="Trebuchet MS"/>
              </a:rPr>
              <a:t>[2].</a:t>
            </a:r>
            <a:r>
              <a:rPr sz="1300" dirty="0">
                <a:latin typeface="Arimo"/>
                <a:cs typeface="Trebuchet MS"/>
              </a:rPr>
              <a:t> </a:t>
            </a:r>
            <a:r>
              <a:rPr sz="1300" spc="-10" dirty="0">
                <a:latin typeface="Arimo"/>
                <a:cs typeface="Trebuchet MS"/>
              </a:rPr>
              <a:t>Brain</a:t>
            </a:r>
            <a:r>
              <a:rPr sz="1300" spc="-70" dirty="0">
                <a:latin typeface="Arimo"/>
                <a:cs typeface="Trebuchet MS"/>
              </a:rPr>
              <a:t> </a:t>
            </a:r>
            <a:r>
              <a:rPr sz="1300" spc="-55" dirty="0">
                <a:latin typeface="Arimo"/>
                <a:cs typeface="Trebuchet MS"/>
              </a:rPr>
              <a:t>tumors,</a:t>
            </a:r>
            <a:r>
              <a:rPr sz="1300" spc="-30" dirty="0">
                <a:latin typeface="Arimo"/>
                <a:cs typeface="Trebuchet MS"/>
              </a:rPr>
              <a:t> </a:t>
            </a:r>
            <a:r>
              <a:rPr sz="1300" spc="-45" dirty="0">
                <a:latin typeface="Arimo"/>
                <a:cs typeface="Trebuchet MS"/>
              </a:rPr>
              <a:t>on</a:t>
            </a:r>
            <a:r>
              <a:rPr sz="1300" spc="-30" dirty="0">
                <a:latin typeface="Arimo"/>
                <a:cs typeface="Trebuchet MS"/>
              </a:rPr>
              <a:t> </a:t>
            </a:r>
            <a:r>
              <a:rPr sz="1300" spc="-45" dirty="0">
                <a:latin typeface="Arimo"/>
                <a:cs typeface="Trebuchet MS"/>
              </a:rPr>
              <a:t>the</a:t>
            </a:r>
            <a:r>
              <a:rPr sz="1300" spc="-25" dirty="0">
                <a:latin typeface="Arimo"/>
                <a:cs typeface="Trebuchet MS"/>
              </a:rPr>
              <a:t> </a:t>
            </a:r>
            <a:r>
              <a:rPr sz="1300" spc="-30" dirty="0">
                <a:latin typeface="Arimo"/>
                <a:cs typeface="Trebuchet MS"/>
              </a:rPr>
              <a:t>other </a:t>
            </a:r>
            <a:r>
              <a:rPr sz="1300" spc="-80" dirty="0">
                <a:latin typeface="Arimo"/>
                <a:cs typeface="Trebuchet MS"/>
              </a:rPr>
              <a:t>hand,</a:t>
            </a:r>
            <a:r>
              <a:rPr sz="1300" spc="-15" dirty="0">
                <a:latin typeface="Arimo"/>
                <a:cs typeface="Trebuchet MS"/>
              </a:rPr>
              <a:t> </a:t>
            </a:r>
            <a:r>
              <a:rPr sz="1300" spc="-25" dirty="0">
                <a:latin typeface="Arimo"/>
                <a:cs typeface="Trebuchet MS"/>
              </a:rPr>
              <a:t>constitute</a:t>
            </a:r>
            <a:r>
              <a:rPr sz="1300" spc="-30" dirty="0">
                <a:latin typeface="Arimo"/>
                <a:cs typeface="Trebuchet MS"/>
              </a:rPr>
              <a:t> around </a:t>
            </a:r>
            <a:r>
              <a:rPr sz="1300" spc="-20" dirty="0">
                <a:latin typeface="Arimo"/>
                <a:cs typeface="Trebuchet MS"/>
              </a:rPr>
              <a:t>2.3% </a:t>
            </a:r>
            <a:r>
              <a:rPr sz="1300" dirty="0">
                <a:latin typeface="Arimo"/>
                <a:cs typeface="Trebuchet MS"/>
              </a:rPr>
              <a:t>of</a:t>
            </a:r>
            <a:r>
              <a:rPr sz="1300" spc="135" dirty="0">
                <a:latin typeface="Arimo"/>
                <a:cs typeface="Trebuchet MS"/>
              </a:rPr>
              <a:t> </a:t>
            </a:r>
            <a:r>
              <a:rPr sz="1300" dirty="0">
                <a:latin typeface="Arimo"/>
                <a:cs typeface="Trebuchet MS"/>
              </a:rPr>
              <a:t>all</a:t>
            </a:r>
            <a:r>
              <a:rPr sz="1300" spc="140" dirty="0">
                <a:latin typeface="Arimo"/>
                <a:cs typeface="Trebuchet MS"/>
              </a:rPr>
              <a:t> </a:t>
            </a:r>
            <a:r>
              <a:rPr sz="1300" dirty="0">
                <a:latin typeface="Arimo"/>
                <a:cs typeface="Trebuchet MS"/>
              </a:rPr>
              <a:t>cancer</a:t>
            </a:r>
            <a:r>
              <a:rPr sz="1300" spc="140" dirty="0">
                <a:latin typeface="Arimo"/>
                <a:cs typeface="Trebuchet MS"/>
              </a:rPr>
              <a:t> </a:t>
            </a:r>
            <a:r>
              <a:rPr sz="1300" dirty="0">
                <a:latin typeface="Arimo"/>
                <a:cs typeface="Trebuchet MS"/>
              </a:rPr>
              <a:t>diagnoses</a:t>
            </a:r>
            <a:r>
              <a:rPr sz="1300" spc="140" dirty="0">
                <a:latin typeface="Arimo"/>
                <a:cs typeface="Trebuchet MS"/>
              </a:rPr>
              <a:t> </a:t>
            </a:r>
            <a:r>
              <a:rPr sz="1300" spc="-25" dirty="0">
                <a:latin typeface="Arimo"/>
                <a:cs typeface="Trebuchet MS"/>
              </a:rPr>
              <a:t>globally,</a:t>
            </a:r>
            <a:r>
              <a:rPr sz="1300" spc="140" dirty="0">
                <a:latin typeface="Arimo"/>
                <a:cs typeface="Trebuchet MS"/>
              </a:rPr>
              <a:t> </a:t>
            </a:r>
            <a:r>
              <a:rPr sz="1300" dirty="0">
                <a:latin typeface="Arimo"/>
                <a:cs typeface="Trebuchet MS"/>
              </a:rPr>
              <a:t>affecting</a:t>
            </a:r>
            <a:r>
              <a:rPr sz="1300" spc="135" dirty="0">
                <a:latin typeface="Arimo"/>
                <a:cs typeface="Trebuchet MS"/>
              </a:rPr>
              <a:t> </a:t>
            </a:r>
            <a:r>
              <a:rPr sz="1300" spc="-35" dirty="0">
                <a:latin typeface="Arimo"/>
                <a:cs typeface="Trebuchet MS"/>
              </a:rPr>
              <a:t>approximately </a:t>
            </a:r>
            <a:r>
              <a:rPr sz="1300" dirty="0">
                <a:latin typeface="Arimo"/>
                <a:cs typeface="Trebuchet MS"/>
              </a:rPr>
              <a:t>700,000</a:t>
            </a:r>
            <a:r>
              <a:rPr sz="1300" spc="-35" dirty="0">
                <a:latin typeface="Arimo"/>
                <a:cs typeface="Trebuchet MS"/>
              </a:rPr>
              <a:t> </a:t>
            </a:r>
            <a:r>
              <a:rPr sz="1300" spc="-60" dirty="0">
                <a:latin typeface="Arimo"/>
                <a:cs typeface="Trebuchet MS"/>
              </a:rPr>
              <a:t>people</a:t>
            </a:r>
            <a:r>
              <a:rPr sz="1300" spc="-25" dirty="0">
                <a:latin typeface="Arimo"/>
                <a:cs typeface="Trebuchet MS"/>
              </a:rPr>
              <a:t> </a:t>
            </a:r>
            <a:r>
              <a:rPr sz="1300" spc="-45" dirty="0">
                <a:latin typeface="Arimo"/>
                <a:cs typeface="Trebuchet MS"/>
              </a:rPr>
              <a:t>each</a:t>
            </a:r>
            <a:r>
              <a:rPr sz="1300" spc="-25" dirty="0">
                <a:latin typeface="Arimo"/>
                <a:cs typeface="Trebuchet MS"/>
              </a:rPr>
              <a:t> </a:t>
            </a:r>
            <a:r>
              <a:rPr sz="1300" spc="-55" dirty="0">
                <a:latin typeface="Arimo"/>
                <a:cs typeface="Trebuchet MS"/>
              </a:rPr>
              <a:t>year</a:t>
            </a:r>
            <a:r>
              <a:rPr sz="1300" spc="-20" dirty="0">
                <a:latin typeface="Arimo"/>
                <a:cs typeface="Trebuchet MS"/>
              </a:rPr>
              <a:t> </a:t>
            </a:r>
            <a:r>
              <a:rPr sz="1300" spc="-85" dirty="0">
                <a:latin typeface="Arimo"/>
                <a:cs typeface="Trebuchet MS"/>
              </a:rPr>
              <a:t>[3].</a:t>
            </a:r>
            <a:r>
              <a:rPr sz="1300" spc="-15" dirty="0">
                <a:latin typeface="Arimo"/>
                <a:cs typeface="Trebuchet MS"/>
              </a:rPr>
              <a:t> </a:t>
            </a:r>
            <a:r>
              <a:rPr sz="1300" spc="-70" dirty="0">
                <a:latin typeface="Arimo"/>
                <a:cs typeface="Trebuchet MS"/>
              </a:rPr>
              <a:t>So,</a:t>
            </a:r>
            <a:r>
              <a:rPr sz="1300" spc="-20" dirty="0">
                <a:latin typeface="Arimo"/>
                <a:cs typeface="Trebuchet MS"/>
              </a:rPr>
              <a:t> </a:t>
            </a:r>
            <a:r>
              <a:rPr sz="1300" spc="-25" dirty="0">
                <a:latin typeface="Arimo"/>
                <a:cs typeface="Trebuchet MS"/>
              </a:rPr>
              <a:t>Detecting </a:t>
            </a:r>
            <a:r>
              <a:rPr sz="1300" spc="-10" dirty="0">
                <a:latin typeface="Arimo"/>
                <a:cs typeface="Trebuchet MS"/>
              </a:rPr>
              <a:t>skin</a:t>
            </a:r>
            <a:r>
              <a:rPr sz="1300" spc="-25" dirty="0">
                <a:latin typeface="Arimo"/>
                <a:cs typeface="Trebuchet MS"/>
              </a:rPr>
              <a:t> cancer</a:t>
            </a:r>
            <a:r>
              <a:rPr sz="1300" spc="-20" dirty="0">
                <a:latin typeface="Arimo"/>
                <a:cs typeface="Trebuchet MS"/>
              </a:rPr>
              <a:t> </a:t>
            </a:r>
            <a:r>
              <a:rPr sz="1300" spc="-25" dirty="0">
                <a:latin typeface="Arimo"/>
                <a:cs typeface="Trebuchet MS"/>
              </a:rPr>
              <a:t>and </a:t>
            </a:r>
            <a:r>
              <a:rPr sz="1300" spc="-30" dirty="0">
                <a:latin typeface="Arimo"/>
                <a:cs typeface="Trebuchet MS"/>
              </a:rPr>
              <a:t>brain</a:t>
            </a:r>
            <a:r>
              <a:rPr sz="1300" spc="-45" dirty="0">
                <a:latin typeface="Arimo"/>
                <a:cs typeface="Trebuchet MS"/>
              </a:rPr>
              <a:t> </a:t>
            </a:r>
            <a:r>
              <a:rPr sz="1300" spc="-10" dirty="0">
                <a:latin typeface="Arimo"/>
                <a:cs typeface="Trebuchet MS"/>
              </a:rPr>
              <a:t>tumors</a:t>
            </a:r>
            <a:r>
              <a:rPr sz="1300" spc="-40" dirty="0">
                <a:latin typeface="Arimo"/>
                <a:cs typeface="Trebuchet MS"/>
              </a:rPr>
              <a:t> accurately </a:t>
            </a:r>
            <a:r>
              <a:rPr sz="1300" dirty="0">
                <a:latin typeface="Arimo"/>
                <a:cs typeface="Trebuchet MS"/>
              </a:rPr>
              <a:t>is</a:t>
            </a:r>
            <a:r>
              <a:rPr sz="1300" spc="-40" dirty="0">
                <a:latin typeface="Arimo"/>
                <a:cs typeface="Trebuchet MS"/>
              </a:rPr>
              <a:t> </a:t>
            </a:r>
            <a:r>
              <a:rPr sz="1300" spc="-25" dirty="0">
                <a:latin typeface="Arimo"/>
                <a:cs typeface="Trebuchet MS"/>
              </a:rPr>
              <a:t>essential</a:t>
            </a:r>
            <a:r>
              <a:rPr sz="1300" spc="-40" dirty="0">
                <a:latin typeface="Arimo"/>
                <a:cs typeface="Trebuchet MS"/>
              </a:rPr>
              <a:t> </a:t>
            </a:r>
            <a:r>
              <a:rPr sz="1300" spc="-10" dirty="0">
                <a:latin typeface="Arimo"/>
                <a:cs typeface="Trebuchet MS"/>
              </a:rPr>
              <a:t>for</a:t>
            </a:r>
            <a:r>
              <a:rPr sz="1300" spc="-45" dirty="0">
                <a:latin typeface="Arimo"/>
                <a:cs typeface="Trebuchet MS"/>
              </a:rPr>
              <a:t> </a:t>
            </a:r>
            <a:r>
              <a:rPr sz="1300" spc="-50" dirty="0">
                <a:latin typeface="Arimo"/>
                <a:cs typeface="Trebuchet MS"/>
              </a:rPr>
              <a:t>effective</a:t>
            </a:r>
            <a:r>
              <a:rPr sz="1300" spc="-40" dirty="0">
                <a:latin typeface="Arimo"/>
                <a:cs typeface="Trebuchet MS"/>
              </a:rPr>
              <a:t> </a:t>
            </a:r>
            <a:r>
              <a:rPr sz="1300" spc="-35" dirty="0">
                <a:latin typeface="Arimo"/>
                <a:cs typeface="Trebuchet MS"/>
              </a:rPr>
              <a:t>treatment. </a:t>
            </a:r>
            <a:r>
              <a:rPr sz="1300" dirty="0">
                <a:latin typeface="Arimo"/>
                <a:cs typeface="Trebuchet MS"/>
              </a:rPr>
              <a:t>Current</a:t>
            </a:r>
            <a:r>
              <a:rPr sz="1300" spc="250" dirty="0">
                <a:latin typeface="Arimo"/>
                <a:cs typeface="Trebuchet MS"/>
              </a:rPr>
              <a:t> </a:t>
            </a:r>
            <a:r>
              <a:rPr sz="1300" dirty="0">
                <a:latin typeface="Arimo"/>
                <a:cs typeface="Trebuchet MS"/>
              </a:rPr>
              <a:t>methods</a:t>
            </a:r>
            <a:r>
              <a:rPr sz="1300" spc="254" dirty="0">
                <a:latin typeface="Arimo"/>
                <a:cs typeface="Trebuchet MS"/>
              </a:rPr>
              <a:t> </a:t>
            </a:r>
            <a:r>
              <a:rPr sz="1300" dirty="0">
                <a:latin typeface="Arimo"/>
                <a:cs typeface="Trebuchet MS"/>
              </a:rPr>
              <a:t>have</a:t>
            </a:r>
            <a:r>
              <a:rPr sz="1300" spc="254" dirty="0">
                <a:latin typeface="Arimo"/>
                <a:cs typeface="Trebuchet MS"/>
              </a:rPr>
              <a:t> </a:t>
            </a:r>
            <a:r>
              <a:rPr sz="1300" spc="-20" dirty="0">
                <a:latin typeface="Arimo"/>
                <a:cs typeface="Trebuchet MS"/>
              </a:rPr>
              <a:t>limitations,</a:t>
            </a:r>
            <a:r>
              <a:rPr sz="1300" spc="250" dirty="0">
                <a:latin typeface="Arimo"/>
                <a:cs typeface="Trebuchet MS"/>
              </a:rPr>
              <a:t> </a:t>
            </a:r>
            <a:r>
              <a:rPr sz="1300" dirty="0">
                <a:latin typeface="Arimo"/>
                <a:cs typeface="Trebuchet MS"/>
              </a:rPr>
              <a:t>such</a:t>
            </a:r>
            <a:r>
              <a:rPr sz="1300" spc="254" dirty="0">
                <a:latin typeface="Arimo"/>
                <a:cs typeface="Trebuchet MS"/>
              </a:rPr>
              <a:t> </a:t>
            </a:r>
            <a:r>
              <a:rPr sz="1300" dirty="0">
                <a:latin typeface="Arimo"/>
                <a:cs typeface="Trebuchet MS"/>
              </a:rPr>
              <a:t>as</a:t>
            </a:r>
            <a:r>
              <a:rPr sz="1300" spc="254" dirty="0">
                <a:latin typeface="Arimo"/>
                <a:cs typeface="Trebuchet MS"/>
              </a:rPr>
              <a:t> </a:t>
            </a:r>
            <a:r>
              <a:rPr sz="1300" spc="-10" dirty="0">
                <a:latin typeface="Arimo"/>
                <a:cs typeface="Trebuchet MS"/>
              </a:rPr>
              <a:t>inconsistent </a:t>
            </a:r>
            <a:r>
              <a:rPr sz="1300" spc="-55" dirty="0">
                <a:latin typeface="Arimo"/>
                <a:cs typeface="Trebuchet MS"/>
              </a:rPr>
              <a:t>manual</a:t>
            </a:r>
            <a:r>
              <a:rPr sz="1300" spc="-45" dirty="0">
                <a:latin typeface="Arimo"/>
                <a:cs typeface="Trebuchet MS"/>
              </a:rPr>
              <a:t> </a:t>
            </a:r>
            <a:r>
              <a:rPr sz="1300" spc="-10" dirty="0">
                <a:latin typeface="Arimo"/>
                <a:cs typeface="Trebuchet MS"/>
              </a:rPr>
              <a:t>diagnosis</a:t>
            </a:r>
            <a:r>
              <a:rPr sz="1300" spc="-55" dirty="0">
                <a:latin typeface="Arimo"/>
                <a:cs typeface="Trebuchet MS"/>
              </a:rPr>
              <a:t> </a:t>
            </a:r>
            <a:r>
              <a:rPr sz="1300" spc="-20" dirty="0">
                <a:latin typeface="Arimo"/>
                <a:cs typeface="Trebuchet MS"/>
              </a:rPr>
              <a:t>for</a:t>
            </a:r>
            <a:r>
              <a:rPr sz="1300" spc="-50" dirty="0">
                <a:latin typeface="Arimo"/>
                <a:cs typeface="Trebuchet MS"/>
              </a:rPr>
              <a:t> </a:t>
            </a:r>
            <a:r>
              <a:rPr sz="1300" spc="-10" dirty="0">
                <a:latin typeface="Arimo"/>
                <a:cs typeface="Trebuchet MS"/>
              </a:rPr>
              <a:t>skin</a:t>
            </a:r>
            <a:r>
              <a:rPr sz="1300" spc="-50" dirty="0">
                <a:latin typeface="Arimo"/>
                <a:cs typeface="Trebuchet MS"/>
              </a:rPr>
              <a:t> </a:t>
            </a:r>
            <a:r>
              <a:rPr sz="1300" spc="-25" dirty="0">
                <a:latin typeface="Arimo"/>
                <a:cs typeface="Trebuchet MS"/>
              </a:rPr>
              <a:t>cancer</a:t>
            </a:r>
            <a:r>
              <a:rPr sz="1300" spc="-45" dirty="0">
                <a:latin typeface="Arimo"/>
                <a:cs typeface="Trebuchet MS"/>
              </a:rPr>
              <a:t> </a:t>
            </a:r>
            <a:r>
              <a:rPr sz="1300" spc="-30" dirty="0">
                <a:latin typeface="Arimo"/>
                <a:cs typeface="Trebuchet MS"/>
              </a:rPr>
              <a:t>and</a:t>
            </a:r>
            <a:r>
              <a:rPr sz="1300" spc="-50" dirty="0">
                <a:latin typeface="Arimo"/>
                <a:cs typeface="Trebuchet MS"/>
              </a:rPr>
              <a:t> </a:t>
            </a:r>
            <a:r>
              <a:rPr sz="1300" spc="-45" dirty="0">
                <a:latin typeface="Arimo"/>
                <a:cs typeface="Trebuchet MS"/>
              </a:rPr>
              <a:t>difficulty</a:t>
            </a:r>
            <a:r>
              <a:rPr sz="1300" spc="-50" dirty="0">
                <a:latin typeface="Arimo"/>
                <a:cs typeface="Trebuchet MS"/>
              </a:rPr>
              <a:t> </a:t>
            </a:r>
            <a:r>
              <a:rPr sz="1300" spc="-45" dirty="0">
                <a:latin typeface="Arimo"/>
                <a:cs typeface="Trebuchet MS"/>
              </a:rPr>
              <a:t>in</a:t>
            </a:r>
            <a:r>
              <a:rPr sz="1300" spc="-50" dirty="0">
                <a:latin typeface="Arimo"/>
                <a:cs typeface="Trebuchet MS"/>
              </a:rPr>
              <a:t> </a:t>
            </a:r>
            <a:r>
              <a:rPr sz="1300" spc="-10" dirty="0">
                <a:latin typeface="Arimo"/>
                <a:cs typeface="Trebuchet MS"/>
              </a:rPr>
              <a:t>accurately delineating</a:t>
            </a:r>
            <a:r>
              <a:rPr sz="1300" spc="110" dirty="0">
                <a:latin typeface="Arimo"/>
                <a:cs typeface="Trebuchet MS"/>
              </a:rPr>
              <a:t> </a:t>
            </a:r>
            <a:r>
              <a:rPr sz="1300" dirty="0">
                <a:latin typeface="Arimo"/>
                <a:cs typeface="Trebuchet MS"/>
              </a:rPr>
              <a:t>tumor</a:t>
            </a:r>
            <a:r>
              <a:rPr sz="1300" spc="114" dirty="0">
                <a:latin typeface="Arimo"/>
                <a:cs typeface="Trebuchet MS"/>
              </a:rPr>
              <a:t> </a:t>
            </a:r>
            <a:r>
              <a:rPr sz="1300" dirty="0">
                <a:latin typeface="Arimo"/>
                <a:cs typeface="Trebuchet MS"/>
              </a:rPr>
              <a:t>boundaries</a:t>
            </a:r>
            <a:r>
              <a:rPr sz="1300" spc="114" dirty="0">
                <a:latin typeface="Arimo"/>
                <a:cs typeface="Trebuchet MS"/>
              </a:rPr>
              <a:t> </a:t>
            </a:r>
            <a:r>
              <a:rPr sz="1300" dirty="0">
                <a:latin typeface="Arimo"/>
                <a:cs typeface="Trebuchet MS"/>
              </a:rPr>
              <a:t>for</a:t>
            </a:r>
            <a:r>
              <a:rPr sz="1300" spc="114" dirty="0">
                <a:latin typeface="Arimo"/>
                <a:cs typeface="Trebuchet MS"/>
              </a:rPr>
              <a:t> </a:t>
            </a:r>
            <a:r>
              <a:rPr sz="1300" dirty="0">
                <a:latin typeface="Arimo"/>
                <a:cs typeface="Trebuchet MS"/>
              </a:rPr>
              <a:t>brain</a:t>
            </a:r>
            <a:r>
              <a:rPr sz="1300" spc="114" dirty="0">
                <a:latin typeface="Arimo"/>
                <a:cs typeface="Trebuchet MS"/>
              </a:rPr>
              <a:t> </a:t>
            </a:r>
            <a:r>
              <a:rPr sz="1300" dirty="0">
                <a:latin typeface="Arimo"/>
                <a:cs typeface="Trebuchet MS"/>
              </a:rPr>
              <a:t>tumors,</a:t>
            </a:r>
            <a:r>
              <a:rPr sz="1300" spc="114" dirty="0">
                <a:latin typeface="Arimo"/>
                <a:cs typeface="Trebuchet MS"/>
              </a:rPr>
              <a:t> </a:t>
            </a:r>
            <a:r>
              <a:rPr sz="1300" spc="-10" dirty="0">
                <a:latin typeface="Arimo"/>
                <a:cs typeface="Trebuchet MS"/>
              </a:rPr>
              <a:t>delaying </a:t>
            </a:r>
            <a:r>
              <a:rPr sz="1300" spc="-20" dirty="0">
                <a:latin typeface="Arimo"/>
                <a:cs typeface="Trebuchet MS"/>
              </a:rPr>
              <a:t>treatment</a:t>
            </a:r>
            <a:r>
              <a:rPr sz="1300" spc="-5" dirty="0">
                <a:latin typeface="Arimo"/>
                <a:cs typeface="Trebuchet MS"/>
              </a:rPr>
              <a:t> </a:t>
            </a:r>
            <a:r>
              <a:rPr sz="1300" spc="-35" dirty="0">
                <a:latin typeface="Arimo"/>
                <a:cs typeface="Trebuchet MS"/>
              </a:rPr>
              <a:t>planning.</a:t>
            </a:r>
            <a:r>
              <a:rPr sz="1300" dirty="0">
                <a:latin typeface="Arimo"/>
                <a:cs typeface="Trebuchet MS"/>
              </a:rPr>
              <a:t> This </a:t>
            </a:r>
            <a:r>
              <a:rPr sz="1300" spc="-25" dirty="0">
                <a:latin typeface="Arimo"/>
                <a:cs typeface="Trebuchet MS"/>
              </a:rPr>
              <a:t>project</a:t>
            </a:r>
            <a:r>
              <a:rPr sz="1300" dirty="0">
                <a:latin typeface="Arimo"/>
                <a:cs typeface="Trebuchet MS"/>
              </a:rPr>
              <a:t> aims</a:t>
            </a:r>
            <a:r>
              <a:rPr sz="1300" spc="-5" dirty="0">
                <a:latin typeface="Arimo"/>
                <a:cs typeface="Trebuchet MS"/>
              </a:rPr>
              <a:t> </a:t>
            </a:r>
            <a:r>
              <a:rPr sz="1300" dirty="0">
                <a:latin typeface="Arimo"/>
                <a:cs typeface="Trebuchet MS"/>
              </a:rPr>
              <a:t>to </a:t>
            </a:r>
            <a:r>
              <a:rPr sz="1300" spc="-35" dirty="0">
                <a:latin typeface="Arimo"/>
                <a:cs typeface="Trebuchet MS"/>
              </a:rPr>
              <a:t>develop</a:t>
            </a:r>
            <a:r>
              <a:rPr sz="1300" dirty="0">
                <a:latin typeface="Arimo"/>
                <a:cs typeface="Trebuchet MS"/>
              </a:rPr>
              <a:t> AI-</a:t>
            </a:r>
            <a:r>
              <a:rPr sz="1300" spc="-10" dirty="0">
                <a:latin typeface="Arimo"/>
                <a:cs typeface="Trebuchet MS"/>
              </a:rPr>
              <a:t>based </a:t>
            </a:r>
            <a:r>
              <a:rPr sz="1300" dirty="0">
                <a:latin typeface="Arimo"/>
                <a:cs typeface="Trebuchet MS"/>
              </a:rPr>
              <a:t>segmentation</a:t>
            </a:r>
            <a:r>
              <a:rPr sz="1300" spc="325" dirty="0">
                <a:latin typeface="Arimo"/>
                <a:cs typeface="Trebuchet MS"/>
              </a:rPr>
              <a:t> </a:t>
            </a:r>
            <a:r>
              <a:rPr sz="1300" dirty="0">
                <a:latin typeface="Arimo"/>
                <a:cs typeface="Trebuchet MS"/>
              </a:rPr>
              <a:t>models</a:t>
            </a:r>
            <a:r>
              <a:rPr sz="1300" spc="325" dirty="0">
                <a:latin typeface="Arimo"/>
                <a:cs typeface="Trebuchet MS"/>
              </a:rPr>
              <a:t> </a:t>
            </a:r>
            <a:r>
              <a:rPr sz="1300" dirty="0">
                <a:latin typeface="Arimo"/>
                <a:cs typeface="Trebuchet MS"/>
              </a:rPr>
              <a:t>for</a:t>
            </a:r>
            <a:r>
              <a:rPr sz="1300" spc="330" dirty="0">
                <a:latin typeface="Arimo"/>
                <a:cs typeface="Trebuchet MS"/>
              </a:rPr>
              <a:t> </a:t>
            </a:r>
            <a:r>
              <a:rPr sz="1300" dirty="0">
                <a:latin typeface="Arimo"/>
                <a:cs typeface="Trebuchet MS"/>
              </a:rPr>
              <a:t>both</a:t>
            </a:r>
            <a:r>
              <a:rPr sz="1300" spc="325" dirty="0">
                <a:latin typeface="Arimo"/>
                <a:cs typeface="Trebuchet MS"/>
              </a:rPr>
              <a:t> </a:t>
            </a:r>
            <a:r>
              <a:rPr sz="1300" dirty="0">
                <a:latin typeface="Arimo"/>
                <a:cs typeface="Trebuchet MS"/>
              </a:rPr>
              <a:t>conditions</a:t>
            </a:r>
            <a:r>
              <a:rPr sz="1300" spc="325" dirty="0">
                <a:latin typeface="Arimo"/>
                <a:cs typeface="Trebuchet MS"/>
              </a:rPr>
              <a:t> </a:t>
            </a:r>
            <a:r>
              <a:rPr sz="1300" dirty="0">
                <a:latin typeface="Arimo"/>
                <a:cs typeface="Trebuchet MS"/>
              </a:rPr>
              <a:t>to</a:t>
            </a:r>
            <a:r>
              <a:rPr sz="1300" spc="330" dirty="0">
                <a:latin typeface="Arimo"/>
                <a:cs typeface="Trebuchet MS"/>
              </a:rPr>
              <a:t> </a:t>
            </a:r>
            <a:r>
              <a:rPr sz="1300" spc="-10" dirty="0">
                <a:latin typeface="Arimo"/>
                <a:cs typeface="Trebuchet MS"/>
              </a:rPr>
              <a:t>automate </a:t>
            </a:r>
            <a:r>
              <a:rPr sz="1300" spc="-20" dirty="0">
                <a:latin typeface="Arimo"/>
                <a:cs typeface="Trebuchet MS"/>
              </a:rPr>
              <a:t>localization,</a:t>
            </a:r>
            <a:r>
              <a:rPr sz="1300" spc="190" dirty="0">
                <a:latin typeface="Arimo"/>
                <a:cs typeface="Trebuchet MS"/>
              </a:rPr>
              <a:t> </a:t>
            </a:r>
            <a:r>
              <a:rPr sz="1300" dirty="0">
                <a:latin typeface="Arimo"/>
                <a:cs typeface="Trebuchet MS"/>
              </a:rPr>
              <a:t>improve</a:t>
            </a:r>
            <a:r>
              <a:rPr sz="1300" spc="190" dirty="0">
                <a:latin typeface="Arimo"/>
                <a:cs typeface="Trebuchet MS"/>
              </a:rPr>
              <a:t> </a:t>
            </a:r>
            <a:r>
              <a:rPr sz="1300" dirty="0">
                <a:latin typeface="Arimo"/>
                <a:cs typeface="Trebuchet MS"/>
              </a:rPr>
              <a:t>accuracy,</a:t>
            </a:r>
            <a:r>
              <a:rPr sz="1300" spc="190" dirty="0">
                <a:latin typeface="Arimo"/>
                <a:cs typeface="Trebuchet MS"/>
              </a:rPr>
              <a:t> </a:t>
            </a:r>
            <a:r>
              <a:rPr sz="1300" dirty="0">
                <a:latin typeface="Arimo"/>
                <a:cs typeface="Trebuchet MS"/>
              </a:rPr>
              <a:t>and</a:t>
            </a:r>
            <a:r>
              <a:rPr sz="1300" spc="190" dirty="0">
                <a:latin typeface="Arimo"/>
                <a:cs typeface="Trebuchet MS"/>
              </a:rPr>
              <a:t> </a:t>
            </a:r>
            <a:r>
              <a:rPr sz="1300" dirty="0">
                <a:latin typeface="Arimo"/>
                <a:cs typeface="Trebuchet MS"/>
              </a:rPr>
              <a:t>expedite</a:t>
            </a:r>
            <a:r>
              <a:rPr sz="1300" spc="190" dirty="0">
                <a:latin typeface="Arimo"/>
                <a:cs typeface="Trebuchet MS"/>
              </a:rPr>
              <a:t> </a:t>
            </a:r>
            <a:r>
              <a:rPr sz="1300" spc="-10" dirty="0">
                <a:latin typeface="Arimo"/>
                <a:cs typeface="Trebuchet MS"/>
              </a:rPr>
              <a:t>treatment </a:t>
            </a:r>
            <a:r>
              <a:rPr sz="1300" dirty="0">
                <a:latin typeface="Arimo"/>
                <a:cs typeface="Trebuchet MS"/>
              </a:rPr>
              <a:t>planning,</a:t>
            </a:r>
            <a:r>
              <a:rPr sz="1300" spc="390" dirty="0">
                <a:latin typeface="Arimo"/>
                <a:cs typeface="Trebuchet MS"/>
              </a:rPr>
              <a:t> </a:t>
            </a:r>
            <a:r>
              <a:rPr sz="1300" dirty="0">
                <a:latin typeface="Arimo"/>
                <a:cs typeface="Trebuchet MS"/>
              </a:rPr>
              <a:t>ultimately</a:t>
            </a:r>
            <a:r>
              <a:rPr sz="1300" spc="395" dirty="0">
                <a:latin typeface="Arimo"/>
                <a:cs typeface="Trebuchet MS"/>
              </a:rPr>
              <a:t> </a:t>
            </a:r>
            <a:r>
              <a:rPr sz="1300" dirty="0">
                <a:latin typeface="Arimo"/>
                <a:cs typeface="Trebuchet MS"/>
              </a:rPr>
              <a:t>benefiting</a:t>
            </a:r>
            <a:r>
              <a:rPr sz="1300" spc="395" dirty="0">
                <a:latin typeface="Arimo"/>
                <a:cs typeface="Trebuchet MS"/>
              </a:rPr>
              <a:t> </a:t>
            </a:r>
            <a:r>
              <a:rPr sz="1300" dirty="0">
                <a:latin typeface="Arimo"/>
                <a:cs typeface="Trebuchet MS"/>
              </a:rPr>
              <a:t>patients</a:t>
            </a:r>
            <a:r>
              <a:rPr sz="1300" spc="395" dirty="0">
                <a:latin typeface="Arimo"/>
                <a:cs typeface="Trebuchet MS"/>
              </a:rPr>
              <a:t> </a:t>
            </a:r>
            <a:r>
              <a:rPr sz="1300" dirty="0">
                <a:latin typeface="Arimo"/>
                <a:cs typeface="Trebuchet MS"/>
              </a:rPr>
              <a:t>and</a:t>
            </a:r>
            <a:r>
              <a:rPr sz="1300" spc="395" dirty="0">
                <a:latin typeface="Arimo"/>
                <a:cs typeface="Trebuchet MS"/>
              </a:rPr>
              <a:t> </a:t>
            </a:r>
            <a:r>
              <a:rPr sz="1300" spc="-10" dirty="0">
                <a:latin typeface="Arimo"/>
                <a:cs typeface="Trebuchet MS"/>
              </a:rPr>
              <a:t>reducing </a:t>
            </a:r>
            <a:r>
              <a:rPr sz="1300" spc="-45" dirty="0">
                <a:latin typeface="Arimo"/>
                <a:cs typeface="Trebuchet MS"/>
              </a:rPr>
              <a:t>healthcare</a:t>
            </a:r>
            <a:r>
              <a:rPr sz="1300" spc="-50" dirty="0">
                <a:latin typeface="Arimo"/>
                <a:cs typeface="Trebuchet MS"/>
              </a:rPr>
              <a:t> </a:t>
            </a:r>
            <a:r>
              <a:rPr sz="1300" spc="-10" dirty="0">
                <a:latin typeface="Arimo"/>
                <a:cs typeface="Trebuchet MS"/>
              </a:rPr>
              <a:t>burdens.</a:t>
            </a:r>
            <a:endParaRPr sz="1300" dirty="0">
              <a:latin typeface="Arimo"/>
              <a:cs typeface="Trebuchet MS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5454521" y="14886514"/>
            <a:ext cx="4243070" cy="202741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R="5080" algn="just">
              <a:lnSpc>
                <a:spcPct val="101299"/>
              </a:lnSpc>
              <a:spcBef>
                <a:spcPts val="105"/>
              </a:spcBef>
            </a:pPr>
            <a:r>
              <a:rPr sz="1300" spc="-50" dirty="0">
                <a:latin typeface="Arimo"/>
                <a:cs typeface="Trebuchet MS"/>
              </a:rPr>
              <a:t>The</a:t>
            </a:r>
            <a:r>
              <a:rPr sz="1300" spc="-45" dirty="0">
                <a:latin typeface="Arimo"/>
                <a:cs typeface="Trebuchet MS"/>
              </a:rPr>
              <a:t> </a:t>
            </a:r>
            <a:r>
              <a:rPr sz="1300" dirty="0">
                <a:latin typeface="Arimo"/>
                <a:cs typeface="Trebuchet MS"/>
              </a:rPr>
              <a:t>results</a:t>
            </a:r>
            <a:r>
              <a:rPr sz="1300" spc="-40" dirty="0">
                <a:latin typeface="Arimo"/>
                <a:cs typeface="Trebuchet MS"/>
              </a:rPr>
              <a:t> </a:t>
            </a:r>
            <a:r>
              <a:rPr sz="1300" spc="-10" dirty="0">
                <a:latin typeface="Arimo"/>
                <a:cs typeface="Trebuchet MS"/>
              </a:rPr>
              <a:t>for</a:t>
            </a:r>
            <a:r>
              <a:rPr sz="1300" spc="-45" dirty="0">
                <a:latin typeface="Arimo"/>
                <a:cs typeface="Trebuchet MS"/>
              </a:rPr>
              <a:t> </a:t>
            </a:r>
            <a:r>
              <a:rPr sz="1300" spc="-10" dirty="0">
                <a:latin typeface="Arimo"/>
                <a:cs typeface="Trebuchet MS"/>
              </a:rPr>
              <a:t>skin</a:t>
            </a:r>
            <a:r>
              <a:rPr sz="1300" spc="-40" dirty="0">
                <a:latin typeface="Arimo"/>
                <a:cs typeface="Trebuchet MS"/>
              </a:rPr>
              <a:t> </a:t>
            </a:r>
            <a:r>
              <a:rPr sz="1300" spc="-25" dirty="0">
                <a:latin typeface="Arimo"/>
                <a:cs typeface="Trebuchet MS"/>
              </a:rPr>
              <a:t>cancer</a:t>
            </a:r>
            <a:r>
              <a:rPr sz="1300" spc="-45" dirty="0">
                <a:latin typeface="Arimo"/>
                <a:cs typeface="Trebuchet MS"/>
              </a:rPr>
              <a:t> </a:t>
            </a:r>
            <a:r>
              <a:rPr sz="1300" spc="-30" dirty="0">
                <a:latin typeface="Arimo"/>
                <a:cs typeface="Trebuchet MS"/>
              </a:rPr>
              <a:t>classification</a:t>
            </a:r>
            <a:r>
              <a:rPr sz="1300" spc="-40" dirty="0">
                <a:latin typeface="Arimo"/>
                <a:cs typeface="Trebuchet MS"/>
              </a:rPr>
              <a:t> </a:t>
            </a:r>
            <a:r>
              <a:rPr sz="1300" spc="-35" dirty="0">
                <a:latin typeface="Arimo"/>
                <a:cs typeface="Trebuchet MS"/>
              </a:rPr>
              <a:t>are</a:t>
            </a:r>
            <a:r>
              <a:rPr sz="1300" spc="-45" dirty="0">
                <a:latin typeface="Arimo"/>
                <a:cs typeface="Trebuchet MS"/>
              </a:rPr>
              <a:t> </a:t>
            </a:r>
            <a:r>
              <a:rPr sz="1300" spc="-40" dirty="0">
                <a:latin typeface="Arimo"/>
                <a:cs typeface="Trebuchet MS"/>
              </a:rPr>
              <a:t>promising. </a:t>
            </a:r>
            <a:r>
              <a:rPr sz="1300" spc="-25" dirty="0">
                <a:latin typeface="Arimo"/>
                <a:cs typeface="Trebuchet MS"/>
              </a:rPr>
              <a:t>The </a:t>
            </a:r>
            <a:r>
              <a:rPr sz="1300" dirty="0">
                <a:latin typeface="Arimo"/>
                <a:cs typeface="Trebuchet MS"/>
              </a:rPr>
              <a:t>best-</a:t>
            </a:r>
            <a:r>
              <a:rPr sz="1300" spc="-10" dirty="0">
                <a:latin typeface="Arimo"/>
                <a:cs typeface="Trebuchet MS"/>
              </a:rPr>
              <a:t>trained</a:t>
            </a:r>
            <a:r>
              <a:rPr sz="1300" spc="-5" dirty="0">
                <a:latin typeface="Arimo"/>
                <a:cs typeface="Trebuchet MS"/>
              </a:rPr>
              <a:t> </a:t>
            </a:r>
            <a:r>
              <a:rPr sz="1300" spc="-20" dirty="0">
                <a:latin typeface="Arimo"/>
                <a:cs typeface="Trebuchet MS"/>
              </a:rPr>
              <a:t>classification</a:t>
            </a:r>
            <a:r>
              <a:rPr sz="1300" spc="-5" dirty="0">
                <a:latin typeface="Arimo"/>
                <a:cs typeface="Trebuchet MS"/>
              </a:rPr>
              <a:t> </a:t>
            </a:r>
            <a:r>
              <a:rPr sz="1300" spc="-25" dirty="0">
                <a:latin typeface="Arimo"/>
                <a:cs typeface="Trebuchet MS"/>
              </a:rPr>
              <a:t>model</a:t>
            </a:r>
            <a:r>
              <a:rPr sz="1300" spc="-5" dirty="0">
                <a:latin typeface="Arimo"/>
                <a:cs typeface="Trebuchet MS"/>
              </a:rPr>
              <a:t> </a:t>
            </a:r>
            <a:r>
              <a:rPr sz="1300" dirty="0">
                <a:latin typeface="Arimo"/>
                <a:cs typeface="Trebuchet MS"/>
              </a:rPr>
              <a:t>had</a:t>
            </a:r>
            <a:r>
              <a:rPr sz="1300" spc="-5" dirty="0">
                <a:latin typeface="Arimo"/>
                <a:cs typeface="Trebuchet MS"/>
              </a:rPr>
              <a:t> </a:t>
            </a:r>
            <a:r>
              <a:rPr sz="1300" dirty="0">
                <a:latin typeface="Arimo"/>
                <a:cs typeface="Trebuchet MS"/>
              </a:rPr>
              <a:t>an</a:t>
            </a:r>
            <a:r>
              <a:rPr sz="1300" spc="-5" dirty="0">
                <a:latin typeface="Arimo"/>
                <a:cs typeface="Trebuchet MS"/>
              </a:rPr>
              <a:t> </a:t>
            </a:r>
            <a:r>
              <a:rPr sz="1300" spc="-20" dirty="0">
                <a:latin typeface="Arimo"/>
                <a:cs typeface="Trebuchet MS"/>
              </a:rPr>
              <a:t>impressive</a:t>
            </a:r>
            <a:r>
              <a:rPr sz="1300" spc="-5" dirty="0">
                <a:latin typeface="Arimo"/>
                <a:cs typeface="Trebuchet MS"/>
              </a:rPr>
              <a:t> </a:t>
            </a:r>
            <a:r>
              <a:rPr sz="1300" spc="-10" dirty="0">
                <a:latin typeface="Arimo"/>
                <a:cs typeface="Trebuchet MS"/>
              </a:rPr>
              <a:t>99.5% </a:t>
            </a:r>
            <a:r>
              <a:rPr sz="1300" spc="-35" dirty="0">
                <a:latin typeface="Arimo"/>
                <a:cs typeface="Trebuchet MS"/>
              </a:rPr>
              <a:t>accuracy,</a:t>
            </a:r>
            <a:r>
              <a:rPr sz="1300" spc="10" dirty="0">
                <a:latin typeface="Arimo"/>
                <a:cs typeface="Trebuchet MS"/>
              </a:rPr>
              <a:t> </a:t>
            </a:r>
            <a:r>
              <a:rPr sz="1300" dirty="0">
                <a:latin typeface="Arimo"/>
                <a:cs typeface="Trebuchet MS"/>
              </a:rPr>
              <a:t>99.5%</a:t>
            </a:r>
            <a:r>
              <a:rPr sz="1300" spc="10" dirty="0">
                <a:latin typeface="Arimo"/>
                <a:cs typeface="Trebuchet MS"/>
              </a:rPr>
              <a:t> </a:t>
            </a:r>
            <a:r>
              <a:rPr sz="1300" spc="-30" dirty="0">
                <a:latin typeface="Arimo"/>
                <a:cs typeface="Trebuchet MS"/>
              </a:rPr>
              <a:t>precision,</a:t>
            </a:r>
            <a:r>
              <a:rPr sz="1300" spc="15" dirty="0">
                <a:latin typeface="Arimo"/>
                <a:cs typeface="Trebuchet MS"/>
              </a:rPr>
              <a:t> </a:t>
            </a:r>
            <a:r>
              <a:rPr sz="1300" dirty="0">
                <a:latin typeface="Arimo"/>
                <a:cs typeface="Trebuchet MS"/>
              </a:rPr>
              <a:t>and</a:t>
            </a:r>
            <a:r>
              <a:rPr sz="1300" spc="10" dirty="0">
                <a:latin typeface="Arimo"/>
                <a:cs typeface="Trebuchet MS"/>
              </a:rPr>
              <a:t> </a:t>
            </a:r>
            <a:r>
              <a:rPr sz="1300" dirty="0">
                <a:latin typeface="Arimo"/>
                <a:cs typeface="Trebuchet MS"/>
              </a:rPr>
              <a:t>99.5%</a:t>
            </a:r>
            <a:r>
              <a:rPr sz="1300" spc="10" dirty="0">
                <a:latin typeface="Arimo"/>
                <a:cs typeface="Trebuchet MS"/>
              </a:rPr>
              <a:t> </a:t>
            </a:r>
            <a:r>
              <a:rPr sz="1300" spc="-50" dirty="0">
                <a:latin typeface="Arimo"/>
                <a:cs typeface="Trebuchet MS"/>
              </a:rPr>
              <a:t>recall.</a:t>
            </a:r>
            <a:r>
              <a:rPr sz="1300" spc="15" dirty="0">
                <a:latin typeface="Arimo"/>
                <a:cs typeface="Trebuchet MS"/>
              </a:rPr>
              <a:t> </a:t>
            </a:r>
            <a:r>
              <a:rPr sz="1300" dirty="0">
                <a:latin typeface="Arimo"/>
                <a:cs typeface="Trebuchet MS"/>
              </a:rPr>
              <a:t>The</a:t>
            </a:r>
            <a:r>
              <a:rPr sz="1300" spc="10" dirty="0">
                <a:latin typeface="Arimo"/>
                <a:cs typeface="Trebuchet MS"/>
              </a:rPr>
              <a:t> </a:t>
            </a:r>
            <a:r>
              <a:rPr sz="1300" dirty="0">
                <a:latin typeface="Arimo"/>
                <a:cs typeface="Trebuchet MS"/>
              </a:rPr>
              <a:t>test</a:t>
            </a:r>
            <a:r>
              <a:rPr sz="1300" spc="10" dirty="0">
                <a:latin typeface="Arimo"/>
                <a:cs typeface="Trebuchet MS"/>
              </a:rPr>
              <a:t> </a:t>
            </a:r>
            <a:r>
              <a:rPr sz="1300" spc="-20" dirty="0">
                <a:latin typeface="Arimo"/>
                <a:cs typeface="Trebuchet MS"/>
              </a:rPr>
              <a:t>data </a:t>
            </a:r>
            <a:r>
              <a:rPr sz="1300" dirty="0">
                <a:latin typeface="Arimo"/>
                <a:cs typeface="Trebuchet MS"/>
              </a:rPr>
              <a:t>was</a:t>
            </a:r>
            <a:r>
              <a:rPr sz="1300" spc="5" dirty="0">
                <a:latin typeface="Arimo"/>
                <a:cs typeface="Trebuchet MS"/>
              </a:rPr>
              <a:t> </a:t>
            </a:r>
            <a:r>
              <a:rPr sz="1300" dirty="0">
                <a:latin typeface="Arimo"/>
                <a:cs typeface="Trebuchet MS"/>
              </a:rPr>
              <a:t>97.204%</a:t>
            </a:r>
            <a:r>
              <a:rPr sz="1300" spc="5" dirty="0">
                <a:latin typeface="Arimo"/>
                <a:cs typeface="Trebuchet MS"/>
              </a:rPr>
              <a:t> </a:t>
            </a:r>
            <a:r>
              <a:rPr sz="1300" spc="-30" dirty="0">
                <a:latin typeface="Arimo"/>
                <a:cs typeface="Trebuchet MS"/>
              </a:rPr>
              <a:t>accuracy,</a:t>
            </a:r>
            <a:r>
              <a:rPr sz="1300" spc="5" dirty="0">
                <a:latin typeface="Arimo"/>
                <a:cs typeface="Trebuchet MS"/>
              </a:rPr>
              <a:t> </a:t>
            </a:r>
            <a:r>
              <a:rPr sz="1300" dirty="0">
                <a:latin typeface="Arimo"/>
                <a:cs typeface="Trebuchet MS"/>
              </a:rPr>
              <a:t>97.5%</a:t>
            </a:r>
            <a:r>
              <a:rPr sz="1300" spc="5" dirty="0">
                <a:latin typeface="Arimo"/>
                <a:cs typeface="Trebuchet MS"/>
              </a:rPr>
              <a:t> </a:t>
            </a:r>
            <a:r>
              <a:rPr sz="1300" spc="-30" dirty="0">
                <a:latin typeface="Arimo"/>
                <a:cs typeface="Trebuchet MS"/>
              </a:rPr>
              <a:t>precise,</a:t>
            </a:r>
            <a:r>
              <a:rPr sz="1300" spc="10" dirty="0">
                <a:latin typeface="Arimo"/>
                <a:cs typeface="Trebuchet MS"/>
              </a:rPr>
              <a:t> </a:t>
            </a:r>
            <a:r>
              <a:rPr sz="1300" dirty="0">
                <a:latin typeface="Arimo"/>
                <a:cs typeface="Trebuchet MS"/>
              </a:rPr>
              <a:t>and</a:t>
            </a:r>
            <a:r>
              <a:rPr sz="1300" spc="5" dirty="0">
                <a:latin typeface="Arimo"/>
                <a:cs typeface="Trebuchet MS"/>
              </a:rPr>
              <a:t> </a:t>
            </a:r>
            <a:r>
              <a:rPr sz="1300" dirty="0">
                <a:latin typeface="Arimo"/>
                <a:cs typeface="Trebuchet MS"/>
              </a:rPr>
              <a:t>97.2%</a:t>
            </a:r>
            <a:r>
              <a:rPr sz="1300" spc="5" dirty="0">
                <a:latin typeface="Arimo"/>
                <a:cs typeface="Trebuchet MS"/>
              </a:rPr>
              <a:t> </a:t>
            </a:r>
            <a:r>
              <a:rPr sz="1300" spc="-55" dirty="0">
                <a:latin typeface="Arimo"/>
                <a:cs typeface="Trebuchet MS"/>
              </a:rPr>
              <a:t>recall.</a:t>
            </a:r>
            <a:r>
              <a:rPr sz="1300" spc="5" dirty="0">
                <a:latin typeface="Arimo"/>
                <a:cs typeface="Trebuchet MS"/>
              </a:rPr>
              <a:t> </a:t>
            </a:r>
            <a:r>
              <a:rPr sz="1300" spc="-25" dirty="0">
                <a:latin typeface="Arimo"/>
                <a:cs typeface="Trebuchet MS"/>
              </a:rPr>
              <a:t>In </a:t>
            </a:r>
            <a:r>
              <a:rPr sz="1300" spc="-20" dirty="0">
                <a:latin typeface="Arimo"/>
                <a:cs typeface="Trebuchet MS"/>
              </a:rPr>
              <a:t>addition,</a:t>
            </a:r>
            <a:r>
              <a:rPr sz="1300" spc="110" dirty="0">
                <a:latin typeface="Arimo"/>
                <a:cs typeface="Trebuchet MS"/>
              </a:rPr>
              <a:t> </a:t>
            </a:r>
            <a:r>
              <a:rPr sz="1300" dirty="0">
                <a:latin typeface="Arimo"/>
                <a:cs typeface="Trebuchet MS"/>
              </a:rPr>
              <a:t>the</a:t>
            </a:r>
            <a:r>
              <a:rPr sz="1300" spc="110" dirty="0">
                <a:latin typeface="Arimo"/>
                <a:cs typeface="Trebuchet MS"/>
              </a:rPr>
              <a:t> </a:t>
            </a:r>
            <a:r>
              <a:rPr sz="1300" spc="65" dirty="0">
                <a:latin typeface="Arimo"/>
                <a:cs typeface="Trebuchet MS"/>
              </a:rPr>
              <a:t>U-</a:t>
            </a:r>
            <a:r>
              <a:rPr sz="1300" dirty="0">
                <a:latin typeface="Arimo"/>
                <a:cs typeface="Trebuchet MS"/>
              </a:rPr>
              <a:t>NET</a:t>
            </a:r>
            <a:r>
              <a:rPr sz="1300" spc="114" dirty="0">
                <a:latin typeface="Arimo"/>
                <a:cs typeface="Trebuchet MS"/>
              </a:rPr>
              <a:t> </a:t>
            </a:r>
            <a:r>
              <a:rPr sz="1300" dirty="0">
                <a:latin typeface="Arimo"/>
                <a:cs typeface="Trebuchet MS"/>
              </a:rPr>
              <a:t>model</a:t>
            </a:r>
            <a:r>
              <a:rPr sz="1300" spc="110" dirty="0">
                <a:latin typeface="Arimo"/>
                <a:cs typeface="Trebuchet MS"/>
              </a:rPr>
              <a:t> </a:t>
            </a:r>
            <a:r>
              <a:rPr sz="1300" dirty="0">
                <a:latin typeface="Arimo"/>
                <a:cs typeface="Trebuchet MS"/>
              </a:rPr>
              <a:t>performed</a:t>
            </a:r>
            <a:r>
              <a:rPr sz="1300" spc="110" dirty="0">
                <a:latin typeface="Arimo"/>
                <a:cs typeface="Trebuchet MS"/>
              </a:rPr>
              <a:t> </a:t>
            </a:r>
            <a:r>
              <a:rPr sz="1300" spc="-10" dirty="0">
                <a:latin typeface="Arimo"/>
                <a:cs typeface="Trebuchet MS"/>
              </a:rPr>
              <a:t>admirably</a:t>
            </a:r>
            <a:r>
              <a:rPr sz="1300" spc="114" dirty="0">
                <a:latin typeface="Arimo"/>
                <a:cs typeface="Trebuchet MS"/>
              </a:rPr>
              <a:t> </a:t>
            </a:r>
            <a:r>
              <a:rPr sz="1300" dirty="0">
                <a:latin typeface="Arimo"/>
                <a:cs typeface="Trebuchet MS"/>
              </a:rPr>
              <a:t>in</a:t>
            </a:r>
            <a:r>
              <a:rPr sz="1300" spc="110" dirty="0">
                <a:latin typeface="Arimo"/>
                <a:cs typeface="Trebuchet MS"/>
              </a:rPr>
              <a:t> </a:t>
            </a:r>
            <a:r>
              <a:rPr sz="1300" spc="-20" dirty="0">
                <a:latin typeface="Arimo"/>
                <a:cs typeface="Trebuchet MS"/>
              </a:rPr>
              <a:t>skin </a:t>
            </a:r>
            <a:r>
              <a:rPr sz="1300" dirty="0">
                <a:latin typeface="Arimo"/>
                <a:cs typeface="Trebuchet MS"/>
              </a:rPr>
              <a:t>cancer</a:t>
            </a:r>
            <a:r>
              <a:rPr sz="1300" spc="155" dirty="0">
                <a:latin typeface="Arimo"/>
                <a:cs typeface="Trebuchet MS"/>
              </a:rPr>
              <a:t> </a:t>
            </a:r>
            <a:r>
              <a:rPr sz="1300" dirty="0">
                <a:latin typeface="Arimo"/>
                <a:cs typeface="Trebuchet MS"/>
              </a:rPr>
              <a:t>lesion</a:t>
            </a:r>
            <a:r>
              <a:rPr sz="1300" spc="155" dirty="0">
                <a:latin typeface="Arimo"/>
                <a:cs typeface="Trebuchet MS"/>
              </a:rPr>
              <a:t> </a:t>
            </a:r>
            <a:r>
              <a:rPr sz="1300" dirty="0">
                <a:latin typeface="Arimo"/>
                <a:cs typeface="Trebuchet MS"/>
              </a:rPr>
              <a:t>segmentation,</a:t>
            </a:r>
            <a:r>
              <a:rPr sz="1300" spc="155" dirty="0">
                <a:latin typeface="Arimo"/>
                <a:cs typeface="Trebuchet MS"/>
              </a:rPr>
              <a:t> </a:t>
            </a:r>
            <a:r>
              <a:rPr sz="1300" dirty="0">
                <a:latin typeface="Arimo"/>
                <a:cs typeface="Trebuchet MS"/>
              </a:rPr>
              <a:t>with</a:t>
            </a:r>
            <a:r>
              <a:rPr sz="1300" spc="160" dirty="0">
                <a:latin typeface="Arimo"/>
                <a:cs typeface="Trebuchet MS"/>
              </a:rPr>
              <a:t> </a:t>
            </a:r>
            <a:r>
              <a:rPr sz="1300" dirty="0">
                <a:latin typeface="Arimo"/>
                <a:cs typeface="Trebuchet MS"/>
              </a:rPr>
              <a:t>segmentation</a:t>
            </a:r>
            <a:r>
              <a:rPr sz="1300" spc="155" dirty="0">
                <a:latin typeface="Arimo"/>
                <a:cs typeface="Trebuchet MS"/>
              </a:rPr>
              <a:t> </a:t>
            </a:r>
            <a:r>
              <a:rPr sz="1300" spc="-10" dirty="0">
                <a:latin typeface="Arimo"/>
                <a:cs typeface="Trebuchet MS"/>
              </a:rPr>
              <a:t>metrics </a:t>
            </a:r>
            <a:r>
              <a:rPr sz="1300" dirty="0">
                <a:latin typeface="Arimo"/>
                <a:cs typeface="Trebuchet MS"/>
              </a:rPr>
              <a:t>such</a:t>
            </a:r>
            <a:r>
              <a:rPr sz="1300" spc="-5" dirty="0">
                <a:latin typeface="Arimo"/>
                <a:cs typeface="Trebuchet MS"/>
              </a:rPr>
              <a:t> </a:t>
            </a:r>
            <a:r>
              <a:rPr sz="1300" dirty="0">
                <a:latin typeface="Arimo"/>
                <a:cs typeface="Trebuchet MS"/>
              </a:rPr>
              <a:t>as </a:t>
            </a:r>
            <a:r>
              <a:rPr sz="1300" spc="-10" dirty="0">
                <a:latin typeface="Arimo"/>
                <a:cs typeface="Trebuchet MS"/>
              </a:rPr>
              <a:t>accuracy</a:t>
            </a:r>
            <a:r>
              <a:rPr sz="1300" spc="-5" dirty="0">
                <a:latin typeface="Arimo"/>
                <a:cs typeface="Trebuchet MS"/>
              </a:rPr>
              <a:t> </a:t>
            </a:r>
            <a:r>
              <a:rPr sz="1300" dirty="0">
                <a:latin typeface="Arimo"/>
                <a:cs typeface="Trebuchet MS"/>
              </a:rPr>
              <a:t>of 96.68%,</a:t>
            </a:r>
            <a:r>
              <a:rPr sz="1300" spc="-5" dirty="0">
                <a:latin typeface="Arimo"/>
                <a:cs typeface="Trebuchet MS"/>
              </a:rPr>
              <a:t> </a:t>
            </a:r>
            <a:r>
              <a:rPr sz="1300" spc="-10" dirty="0">
                <a:latin typeface="Arimo"/>
                <a:cs typeface="Trebuchet MS"/>
              </a:rPr>
              <a:t>precision</a:t>
            </a:r>
            <a:r>
              <a:rPr sz="1300" dirty="0">
                <a:latin typeface="Arimo"/>
                <a:cs typeface="Trebuchet MS"/>
              </a:rPr>
              <a:t> of</a:t>
            </a:r>
            <a:r>
              <a:rPr sz="1300" spc="-5" dirty="0">
                <a:latin typeface="Arimo"/>
                <a:cs typeface="Trebuchet MS"/>
              </a:rPr>
              <a:t> </a:t>
            </a:r>
            <a:r>
              <a:rPr sz="1300" spc="-10" dirty="0">
                <a:latin typeface="Arimo"/>
                <a:cs typeface="Trebuchet MS"/>
              </a:rPr>
              <a:t>95.39%,</a:t>
            </a:r>
            <a:r>
              <a:rPr sz="1300" dirty="0">
                <a:latin typeface="Arimo"/>
                <a:cs typeface="Trebuchet MS"/>
              </a:rPr>
              <a:t> </a:t>
            </a:r>
            <a:r>
              <a:rPr sz="1300" spc="-25" dirty="0">
                <a:latin typeface="Arimo"/>
                <a:cs typeface="Trebuchet MS"/>
              </a:rPr>
              <a:t>recall</a:t>
            </a:r>
            <a:r>
              <a:rPr sz="1300" spc="-5" dirty="0">
                <a:latin typeface="Arimo"/>
                <a:cs typeface="Trebuchet MS"/>
              </a:rPr>
              <a:t> </a:t>
            </a:r>
            <a:r>
              <a:rPr sz="1300" spc="-25" dirty="0">
                <a:latin typeface="Arimo"/>
                <a:cs typeface="Trebuchet MS"/>
              </a:rPr>
              <a:t>of </a:t>
            </a:r>
            <a:r>
              <a:rPr sz="1300" spc="-20" dirty="0">
                <a:latin typeface="Arimo"/>
                <a:cs typeface="Trebuchet MS"/>
              </a:rPr>
              <a:t>94.24%,</a:t>
            </a:r>
            <a:r>
              <a:rPr sz="1300" spc="10" dirty="0">
                <a:latin typeface="Arimo"/>
                <a:cs typeface="Trebuchet MS"/>
              </a:rPr>
              <a:t> </a:t>
            </a:r>
            <a:r>
              <a:rPr sz="1300" dirty="0">
                <a:latin typeface="Arimo"/>
                <a:cs typeface="Trebuchet MS"/>
              </a:rPr>
              <a:t>Dice</a:t>
            </a:r>
            <a:r>
              <a:rPr sz="1300" spc="10" dirty="0">
                <a:latin typeface="Arimo"/>
                <a:cs typeface="Trebuchet MS"/>
              </a:rPr>
              <a:t> </a:t>
            </a:r>
            <a:r>
              <a:rPr sz="1300" spc="-30" dirty="0">
                <a:latin typeface="Arimo"/>
                <a:cs typeface="Trebuchet MS"/>
              </a:rPr>
              <a:t>coefficient</a:t>
            </a:r>
            <a:r>
              <a:rPr sz="1300" spc="10" dirty="0">
                <a:latin typeface="Arimo"/>
                <a:cs typeface="Trebuchet MS"/>
              </a:rPr>
              <a:t> </a:t>
            </a:r>
            <a:r>
              <a:rPr sz="1300" dirty="0">
                <a:latin typeface="Arimo"/>
                <a:cs typeface="Trebuchet MS"/>
              </a:rPr>
              <a:t>of</a:t>
            </a:r>
            <a:r>
              <a:rPr sz="1300" spc="10" dirty="0">
                <a:latin typeface="Arimo"/>
                <a:cs typeface="Trebuchet MS"/>
              </a:rPr>
              <a:t> </a:t>
            </a:r>
            <a:r>
              <a:rPr sz="1300" spc="-10" dirty="0">
                <a:latin typeface="Arimo"/>
                <a:cs typeface="Trebuchet MS"/>
              </a:rPr>
              <a:t>93.58%,</a:t>
            </a:r>
            <a:r>
              <a:rPr sz="1300" spc="10" dirty="0">
                <a:latin typeface="Arimo"/>
                <a:cs typeface="Trebuchet MS"/>
              </a:rPr>
              <a:t> </a:t>
            </a:r>
            <a:r>
              <a:rPr sz="1300" dirty="0">
                <a:latin typeface="Arimo"/>
                <a:cs typeface="Trebuchet MS"/>
              </a:rPr>
              <a:t>and</a:t>
            </a:r>
            <a:r>
              <a:rPr sz="1300" spc="15" dirty="0">
                <a:latin typeface="Arimo"/>
                <a:cs typeface="Trebuchet MS"/>
              </a:rPr>
              <a:t> </a:t>
            </a:r>
            <a:r>
              <a:rPr sz="1300" dirty="0">
                <a:latin typeface="Arimo"/>
                <a:cs typeface="Trebuchet MS"/>
              </a:rPr>
              <a:t>IOU</a:t>
            </a:r>
            <a:r>
              <a:rPr sz="1300" spc="10" dirty="0">
                <a:latin typeface="Arimo"/>
                <a:cs typeface="Trebuchet MS"/>
              </a:rPr>
              <a:t> </a:t>
            </a:r>
            <a:r>
              <a:rPr sz="1300" dirty="0">
                <a:latin typeface="Arimo"/>
                <a:cs typeface="Trebuchet MS"/>
              </a:rPr>
              <a:t>of</a:t>
            </a:r>
            <a:r>
              <a:rPr sz="1300" spc="10" dirty="0">
                <a:latin typeface="Arimo"/>
                <a:cs typeface="Trebuchet MS"/>
              </a:rPr>
              <a:t> </a:t>
            </a:r>
            <a:r>
              <a:rPr sz="1300" dirty="0">
                <a:latin typeface="Arimo"/>
                <a:cs typeface="Trebuchet MS"/>
              </a:rPr>
              <a:t>97.09%</a:t>
            </a:r>
            <a:r>
              <a:rPr sz="1300" spc="10" dirty="0">
                <a:latin typeface="Arimo"/>
                <a:cs typeface="Trebuchet MS"/>
              </a:rPr>
              <a:t> </a:t>
            </a:r>
            <a:r>
              <a:rPr sz="1300" spc="-25" dirty="0">
                <a:latin typeface="Arimo"/>
                <a:cs typeface="Trebuchet MS"/>
              </a:rPr>
              <a:t>for </a:t>
            </a:r>
            <a:r>
              <a:rPr sz="1300" spc="-35" dirty="0">
                <a:latin typeface="Arimo"/>
                <a:cs typeface="Trebuchet MS"/>
              </a:rPr>
              <a:t>training</a:t>
            </a:r>
            <a:r>
              <a:rPr sz="1300" spc="-50" dirty="0">
                <a:latin typeface="Arimo"/>
                <a:cs typeface="Trebuchet MS"/>
              </a:rPr>
              <a:t> </a:t>
            </a:r>
            <a:r>
              <a:rPr sz="1300" spc="-65" dirty="0">
                <a:latin typeface="Arimo"/>
                <a:cs typeface="Trebuchet MS"/>
              </a:rPr>
              <a:t>data</a:t>
            </a:r>
            <a:r>
              <a:rPr sz="1300" spc="-10" dirty="0">
                <a:latin typeface="Arimo"/>
                <a:cs typeface="Trebuchet MS"/>
              </a:rPr>
              <a:t> </a:t>
            </a:r>
            <a:r>
              <a:rPr sz="1300" spc="-65" dirty="0">
                <a:latin typeface="Arimo"/>
                <a:cs typeface="Trebuchet MS"/>
              </a:rPr>
              <a:t>and</a:t>
            </a:r>
            <a:r>
              <a:rPr sz="1300" spc="-10" dirty="0">
                <a:latin typeface="Arimo"/>
                <a:cs typeface="Trebuchet MS"/>
              </a:rPr>
              <a:t> </a:t>
            </a:r>
            <a:r>
              <a:rPr sz="1300" spc="-100" dirty="0">
                <a:latin typeface="Arimo"/>
                <a:cs typeface="Trebuchet MS"/>
              </a:rPr>
              <a:t>an</a:t>
            </a:r>
            <a:r>
              <a:rPr sz="1300" spc="5" dirty="0">
                <a:latin typeface="Arimo"/>
                <a:cs typeface="Trebuchet MS"/>
              </a:rPr>
              <a:t> </a:t>
            </a:r>
            <a:r>
              <a:rPr sz="1300" spc="-40" dirty="0">
                <a:latin typeface="Arimo"/>
                <a:cs typeface="Trebuchet MS"/>
              </a:rPr>
              <a:t>accuracy</a:t>
            </a:r>
            <a:r>
              <a:rPr sz="1300" spc="-5" dirty="0">
                <a:latin typeface="Arimo"/>
                <a:cs typeface="Trebuchet MS"/>
              </a:rPr>
              <a:t> </a:t>
            </a:r>
            <a:r>
              <a:rPr sz="1300" spc="-105" dirty="0">
                <a:latin typeface="Arimo"/>
                <a:cs typeface="Trebuchet MS"/>
              </a:rPr>
              <a:t>of</a:t>
            </a:r>
            <a:r>
              <a:rPr sz="1300" spc="5" dirty="0">
                <a:latin typeface="Arimo"/>
                <a:cs typeface="Trebuchet MS"/>
              </a:rPr>
              <a:t> </a:t>
            </a:r>
            <a:r>
              <a:rPr sz="1300" spc="-80" dirty="0">
                <a:latin typeface="Arimo"/>
                <a:cs typeface="Trebuchet MS"/>
              </a:rPr>
              <a:t>96.14%,</a:t>
            </a:r>
            <a:r>
              <a:rPr sz="1300" spc="-5" dirty="0">
                <a:latin typeface="Arimo"/>
                <a:cs typeface="Trebuchet MS"/>
              </a:rPr>
              <a:t> </a:t>
            </a:r>
            <a:r>
              <a:rPr sz="1300" spc="-35" dirty="0">
                <a:latin typeface="Arimo"/>
                <a:cs typeface="Trebuchet MS"/>
              </a:rPr>
              <a:t>precision</a:t>
            </a:r>
            <a:r>
              <a:rPr sz="1300" spc="-10" dirty="0">
                <a:latin typeface="Arimo"/>
                <a:cs typeface="Trebuchet MS"/>
              </a:rPr>
              <a:t> </a:t>
            </a:r>
            <a:r>
              <a:rPr sz="1300" spc="-105" dirty="0">
                <a:latin typeface="Arimo"/>
                <a:cs typeface="Trebuchet MS"/>
              </a:rPr>
              <a:t>of</a:t>
            </a:r>
            <a:r>
              <a:rPr sz="1300" spc="10" dirty="0">
                <a:latin typeface="Arimo"/>
                <a:cs typeface="Trebuchet MS"/>
              </a:rPr>
              <a:t> </a:t>
            </a:r>
            <a:r>
              <a:rPr sz="1300" spc="-10" dirty="0">
                <a:latin typeface="Arimo"/>
                <a:cs typeface="Trebuchet MS"/>
              </a:rPr>
              <a:t>93.44%, </a:t>
            </a:r>
            <a:r>
              <a:rPr sz="1300" dirty="0">
                <a:latin typeface="Arimo"/>
                <a:cs typeface="Trebuchet MS"/>
              </a:rPr>
              <a:t>recall</a:t>
            </a:r>
            <a:r>
              <a:rPr sz="1300" spc="85" dirty="0">
                <a:latin typeface="Arimo"/>
                <a:cs typeface="Trebuchet MS"/>
              </a:rPr>
              <a:t> </a:t>
            </a:r>
            <a:r>
              <a:rPr sz="1300" dirty="0">
                <a:latin typeface="Arimo"/>
                <a:cs typeface="Trebuchet MS"/>
              </a:rPr>
              <a:t>of</a:t>
            </a:r>
            <a:r>
              <a:rPr sz="1300" spc="85" dirty="0">
                <a:latin typeface="Arimo"/>
                <a:cs typeface="Trebuchet MS"/>
              </a:rPr>
              <a:t> </a:t>
            </a:r>
            <a:r>
              <a:rPr sz="1300" dirty="0">
                <a:latin typeface="Arimo"/>
                <a:cs typeface="Trebuchet MS"/>
              </a:rPr>
              <a:t>94.09%,</a:t>
            </a:r>
            <a:r>
              <a:rPr sz="1300" spc="85" dirty="0">
                <a:latin typeface="Arimo"/>
                <a:cs typeface="Trebuchet MS"/>
              </a:rPr>
              <a:t> </a:t>
            </a:r>
            <a:r>
              <a:rPr sz="1300" dirty="0">
                <a:latin typeface="Arimo"/>
                <a:cs typeface="Trebuchet MS"/>
              </a:rPr>
              <a:t>Dice</a:t>
            </a:r>
            <a:r>
              <a:rPr sz="1300" spc="90" dirty="0">
                <a:latin typeface="Arimo"/>
                <a:cs typeface="Trebuchet MS"/>
              </a:rPr>
              <a:t> </a:t>
            </a:r>
            <a:r>
              <a:rPr sz="1300" spc="-10" dirty="0">
                <a:latin typeface="Arimo"/>
                <a:cs typeface="Trebuchet MS"/>
              </a:rPr>
              <a:t>coefficient</a:t>
            </a:r>
            <a:r>
              <a:rPr sz="1300" spc="85" dirty="0">
                <a:latin typeface="Arimo"/>
                <a:cs typeface="Trebuchet MS"/>
              </a:rPr>
              <a:t> </a:t>
            </a:r>
            <a:r>
              <a:rPr sz="1300" dirty="0">
                <a:latin typeface="Arimo"/>
                <a:cs typeface="Trebuchet MS"/>
              </a:rPr>
              <a:t>of</a:t>
            </a:r>
            <a:r>
              <a:rPr sz="1300" spc="85" dirty="0">
                <a:latin typeface="Arimo"/>
                <a:cs typeface="Trebuchet MS"/>
              </a:rPr>
              <a:t> </a:t>
            </a:r>
            <a:r>
              <a:rPr sz="1300" dirty="0">
                <a:latin typeface="Arimo"/>
                <a:cs typeface="Trebuchet MS"/>
              </a:rPr>
              <a:t>92.55%,</a:t>
            </a:r>
            <a:r>
              <a:rPr sz="1300" spc="85" dirty="0">
                <a:latin typeface="Arimo"/>
                <a:cs typeface="Trebuchet MS"/>
              </a:rPr>
              <a:t> </a:t>
            </a:r>
            <a:r>
              <a:rPr sz="1300" dirty="0">
                <a:latin typeface="Arimo"/>
                <a:cs typeface="Trebuchet MS"/>
              </a:rPr>
              <a:t>and</a:t>
            </a:r>
            <a:r>
              <a:rPr sz="1300" spc="90" dirty="0">
                <a:latin typeface="Arimo"/>
                <a:cs typeface="Trebuchet MS"/>
              </a:rPr>
              <a:t> </a:t>
            </a:r>
            <a:r>
              <a:rPr sz="1300" dirty="0">
                <a:latin typeface="Arimo"/>
                <a:cs typeface="Trebuchet MS"/>
              </a:rPr>
              <a:t>IOU</a:t>
            </a:r>
            <a:r>
              <a:rPr sz="1300" spc="85" dirty="0">
                <a:latin typeface="Arimo"/>
                <a:cs typeface="Trebuchet MS"/>
              </a:rPr>
              <a:t> </a:t>
            </a:r>
            <a:r>
              <a:rPr sz="1300" spc="-25" dirty="0">
                <a:latin typeface="Arimo"/>
                <a:cs typeface="Trebuchet MS"/>
              </a:rPr>
              <a:t>of </a:t>
            </a:r>
            <a:r>
              <a:rPr sz="1300" spc="-10" dirty="0">
                <a:latin typeface="Arimo"/>
                <a:cs typeface="Trebuchet MS"/>
              </a:rPr>
              <a:t>96.43%</a:t>
            </a:r>
            <a:r>
              <a:rPr sz="1300" spc="-100" dirty="0">
                <a:latin typeface="Arimo"/>
                <a:cs typeface="Trebuchet MS"/>
              </a:rPr>
              <a:t> </a:t>
            </a:r>
            <a:r>
              <a:rPr sz="1300" spc="-30" dirty="0">
                <a:latin typeface="Arimo"/>
                <a:cs typeface="Trebuchet MS"/>
              </a:rPr>
              <a:t>for</a:t>
            </a:r>
            <a:r>
              <a:rPr sz="1300" spc="-100" dirty="0">
                <a:latin typeface="Arimo"/>
                <a:cs typeface="Trebuchet MS"/>
              </a:rPr>
              <a:t> </a:t>
            </a:r>
            <a:r>
              <a:rPr sz="1300" spc="-20" dirty="0">
                <a:latin typeface="Arimo"/>
                <a:cs typeface="Trebuchet MS"/>
              </a:rPr>
              <a:t>testing</a:t>
            </a:r>
            <a:r>
              <a:rPr sz="1300" spc="-100" dirty="0">
                <a:latin typeface="Arimo"/>
                <a:cs typeface="Trebuchet MS"/>
              </a:rPr>
              <a:t> </a:t>
            </a:r>
            <a:r>
              <a:rPr sz="1300" spc="-20" dirty="0">
                <a:latin typeface="Arimo"/>
                <a:cs typeface="Trebuchet MS"/>
              </a:rPr>
              <a:t>data.</a:t>
            </a:r>
            <a:endParaRPr sz="1300" dirty="0">
              <a:latin typeface="Arimo"/>
              <a:cs typeface="Trebuchet MS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534219" y="19154457"/>
            <a:ext cx="13889990" cy="5403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98425" indent="-96520">
              <a:lnSpc>
                <a:spcPts val="1360"/>
              </a:lnSpc>
              <a:spcBef>
                <a:spcPts val="95"/>
              </a:spcBef>
              <a:buSzPct val="65217"/>
              <a:buAutoNum type="arabicPeriod"/>
              <a:tabLst>
                <a:tab pos="98425" algn="l"/>
              </a:tabLst>
            </a:pPr>
            <a:r>
              <a:rPr sz="1150" spc="-85" dirty="0">
                <a:latin typeface="Arimo"/>
                <a:cs typeface="Trebuchet MS"/>
              </a:rPr>
              <a:t>Y</a:t>
            </a:r>
            <a:r>
              <a:rPr sz="1150" spc="-75" dirty="0">
                <a:latin typeface="Arimo"/>
                <a:cs typeface="Trebuchet MS"/>
              </a:rPr>
              <a:t> </a:t>
            </a:r>
            <a:r>
              <a:rPr sz="1150" spc="-60" dirty="0">
                <a:latin typeface="Arimo"/>
                <a:cs typeface="Trebuchet MS"/>
              </a:rPr>
              <a:t>Wang,</a:t>
            </a:r>
            <a:r>
              <a:rPr sz="1150" spc="-75" dirty="0">
                <a:latin typeface="Arimo"/>
                <a:cs typeface="Trebuchet MS"/>
              </a:rPr>
              <a:t> </a:t>
            </a:r>
            <a:r>
              <a:rPr sz="1150" spc="-85" dirty="0">
                <a:latin typeface="Arimo"/>
                <a:cs typeface="Trebuchet MS"/>
              </a:rPr>
              <a:t>Y</a:t>
            </a:r>
            <a:r>
              <a:rPr sz="1150" spc="-70" dirty="0">
                <a:latin typeface="Arimo"/>
                <a:cs typeface="Trebuchet MS"/>
              </a:rPr>
              <a:t> Wang,J</a:t>
            </a:r>
            <a:r>
              <a:rPr sz="1150" spc="-75" dirty="0">
                <a:latin typeface="Arimo"/>
                <a:cs typeface="Trebuchet MS"/>
              </a:rPr>
              <a:t> </a:t>
            </a:r>
            <a:r>
              <a:rPr sz="1150" spc="-95" dirty="0">
                <a:latin typeface="Arimo"/>
                <a:cs typeface="Trebuchet MS"/>
              </a:rPr>
              <a:t>Cai,</a:t>
            </a:r>
            <a:r>
              <a:rPr sz="1150" spc="-75" dirty="0">
                <a:latin typeface="Arimo"/>
                <a:cs typeface="Trebuchet MS"/>
              </a:rPr>
              <a:t> </a:t>
            </a:r>
            <a:r>
              <a:rPr sz="1150" spc="-45" dirty="0">
                <a:latin typeface="Arimo"/>
                <a:cs typeface="Trebuchet MS"/>
              </a:rPr>
              <a:t>TK</a:t>
            </a:r>
            <a:r>
              <a:rPr sz="1150" spc="-70" dirty="0">
                <a:latin typeface="Arimo"/>
                <a:cs typeface="Trebuchet MS"/>
              </a:rPr>
              <a:t> </a:t>
            </a:r>
            <a:r>
              <a:rPr sz="1150" spc="-90" dirty="0">
                <a:latin typeface="Arimo"/>
                <a:cs typeface="Trebuchet MS"/>
              </a:rPr>
              <a:t>Lee,</a:t>
            </a:r>
            <a:r>
              <a:rPr sz="1150" spc="-75" dirty="0">
                <a:latin typeface="Arimo"/>
                <a:cs typeface="Trebuchet MS"/>
              </a:rPr>
              <a:t> </a:t>
            </a:r>
            <a:r>
              <a:rPr sz="1150" spc="-50" dirty="0">
                <a:latin typeface="Arimo"/>
                <a:cs typeface="Trebuchet MS"/>
              </a:rPr>
              <a:t>C</a:t>
            </a:r>
            <a:r>
              <a:rPr sz="1150" spc="-75" dirty="0">
                <a:latin typeface="Arimo"/>
                <a:cs typeface="Trebuchet MS"/>
              </a:rPr>
              <a:t> </a:t>
            </a:r>
            <a:r>
              <a:rPr sz="1150" spc="-55" dirty="0">
                <a:latin typeface="Arimo"/>
                <a:cs typeface="Trebuchet MS"/>
              </a:rPr>
              <a:t>Miao,</a:t>
            </a:r>
            <a:r>
              <a:rPr sz="1150" spc="-70" dirty="0">
                <a:latin typeface="Arimo"/>
                <a:cs typeface="Trebuchet MS"/>
              </a:rPr>
              <a:t> </a:t>
            </a:r>
            <a:r>
              <a:rPr sz="1150" spc="-120" dirty="0">
                <a:latin typeface="Arimo"/>
                <a:cs typeface="Trebuchet MS"/>
              </a:rPr>
              <a:t>ZJ</a:t>
            </a:r>
            <a:r>
              <a:rPr sz="1150" spc="-75" dirty="0">
                <a:latin typeface="Arimo"/>
                <a:cs typeface="Trebuchet MS"/>
              </a:rPr>
              <a:t> </a:t>
            </a:r>
            <a:r>
              <a:rPr sz="1150" spc="-60" dirty="0">
                <a:latin typeface="Arimo"/>
                <a:cs typeface="Trebuchet MS"/>
              </a:rPr>
              <a:t>Wang.</a:t>
            </a:r>
            <a:r>
              <a:rPr sz="1150" spc="-75" dirty="0">
                <a:latin typeface="Arimo"/>
                <a:cs typeface="Trebuchet MS"/>
              </a:rPr>
              <a:t> </a:t>
            </a:r>
            <a:r>
              <a:rPr sz="1150" dirty="0">
                <a:latin typeface="Arimo"/>
                <a:cs typeface="Trebuchet MS"/>
              </a:rPr>
              <a:t>Ssd-</a:t>
            </a:r>
            <a:r>
              <a:rPr sz="1150" spc="-100" dirty="0">
                <a:latin typeface="Arimo"/>
                <a:cs typeface="Trebuchet MS"/>
              </a:rPr>
              <a:t>kd:</a:t>
            </a:r>
            <a:r>
              <a:rPr sz="1150" spc="-70" dirty="0">
                <a:latin typeface="Arimo"/>
                <a:cs typeface="Trebuchet MS"/>
              </a:rPr>
              <a:t> </a:t>
            </a:r>
            <a:r>
              <a:rPr sz="1150" spc="-50" dirty="0">
                <a:latin typeface="Arimo"/>
                <a:cs typeface="Trebuchet MS"/>
              </a:rPr>
              <a:t>A</a:t>
            </a:r>
            <a:r>
              <a:rPr sz="1150" spc="-75" dirty="0">
                <a:latin typeface="Arimo"/>
                <a:cs typeface="Trebuchet MS"/>
              </a:rPr>
              <a:t> </a:t>
            </a:r>
            <a:r>
              <a:rPr sz="1150" spc="-10" dirty="0">
                <a:latin typeface="Arimo"/>
                <a:cs typeface="Trebuchet MS"/>
              </a:rPr>
              <a:t>self-</a:t>
            </a:r>
            <a:r>
              <a:rPr sz="1150" spc="-35" dirty="0">
                <a:latin typeface="Arimo"/>
                <a:cs typeface="Trebuchet MS"/>
              </a:rPr>
              <a:t>supervised</a:t>
            </a:r>
            <a:r>
              <a:rPr sz="1150" spc="-75" dirty="0">
                <a:latin typeface="Arimo"/>
                <a:cs typeface="Trebuchet MS"/>
              </a:rPr>
              <a:t> </a:t>
            </a:r>
            <a:r>
              <a:rPr sz="1150" spc="-45" dirty="0">
                <a:latin typeface="Arimo"/>
                <a:cs typeface="Trebuchet MS"/>
              </a:rPr>
              <a:t>diverse</a:t>
            </a:r>
            <a:r>
              <a:rPr sz="1150" spc="-70" dirty="0">
                <a:latin typeface="Arimo"/>
                <a:cs typeface="Trebuchet MS"/>
              </a:rPr>
              <a:t> </a:t>
            </a:r>
            <a:r>
              <a:rPr sz="1150" spc="-55" dirty="0">
                <a:latin typeface="Arimo"/>
                <a:cs typeface="Trebuchet MS"/>
              </a:rPr>
              <a:t>knowledge</a:t>
            </a:r>
            <a:r>
              <a:rPr sz="1150" spc="-75" dirty="0">
                <a:latin typeface="Arimo"/>
                <a:cs typeface="Trebuchet MS"/>
              </a:rPr>
              <a:t> </a:t>
            </a:r>
            <a:r>
              <a:rPr sz="1150" spc="-45" dirty="0">
                <a:latin typeface="Arimo"/>
                <a:cs typeface="Trebuchet MS"/>
              </a:rPr>
              <a:t>distillation</a:t>
            </a:r>
            <a:r>
              <a:rPr sz="1150" spc="-75" dirty="0">
                <a:latin typeface="Arimo"/>
                <a:cs typeface="Trebuchet MS"/>
              </a:rPr>
              <a:t> </a:t>
            </a:r>
            <a:r>
              <a:rPr sz="1150" spc="-55" dirty="0">
                <a:latin typeface="Arimo"/>
                <a:cs typeface="Trebuchet MS"/>
              </a:rPr>
              <a:t>method</a:t>
            </a:r>
            <a:r>
              <a:rPr sz="1150" spc="-70" dirty="0">
                <a:latin typeface="Arimo"/>
                <a:cs typeface="Trebuchet MS"/>
              </a:rPr>
              <a:t> </a:t>
            </a:r>
            <a:r>
              <a:rPr sz="1150" spc="-40" dirty="0">
                <a:latin typeface="Arimo"/>
                <a:cs typeface="Trebuchet MS"/>
              </a:rPr>
              <a:t>for</a:t>
            </a:r>
            <a:r>
              <a:rPr sz="1150" spc="-75" dirty="0">
                <a:latin typeface="Arimo"/>
                <a:cs typeface="Trebuchet MS"/>
              </a:rPr>
              <a:t> </a:t>
            </a:r>
            <a:r>
              <a:rPr sz="1150" spc="-40" dirty="0">
                <a:latin typeface="Arimo"/>
                <a:cs typeface="Trebuchet MS"/>
              </a:rPr>
              <a:t>lightweight</a:t>
            </a:r>
            <a:r>
              <a:rPr sz="1150" spc="-75" dirty="0">
                <a:latin typeface="Arimo"/>
                <a:cs typeface="Trebuchet MS"/>
              </a:rPr>
              <a:t> </a:t>
            </a:r>
            <a:r>
              <a:rPr sz="1150" spc="-30" dirty="0">
                <a:latin typeface="Arimo"/>
                <a:cs typeface="Trebuchet MS"/>
              </a:rPr>
              <a:t>skin</a:t>
            </a:r>
            <a:r>
              <a:rPr sz="1150" spc="-70" dirty="0">
                <a:latin typeface="Arimo"/>
                <a:cs typeface="Trebuchet MS"/>
              </a:rPr>
              <a:t> </a:t>
            </a:r>
            <a:r>
              <a:rPr sz="1150" spc="-40" dirty="0">
                <a:latin typeface="Arimo"/>
                <a:cs typeface="Trebuchet MS"/>
              </a:rPr>
              <a:t>lesion</a:t>
            </a:r>
            <a:r>
              <a:rPr sz="1150" spc="-75" dirty="0">
                <a:latin typeface="Arimo"/>
                <a:cs typeface="Trebuchet MS"/>
              </a:rPr>
              <a:t> </a:t>
            </a:r>
            <a:r>
              <a:rPr sz="1150" spc="-40" dirty="0">
                <a:latin typeface="Arimo"/>
                <a:cs typeface="Trebuchet MS"/>
              </a:rPr>
              <a:t>classification</a:t>
            </a:r>
            <a:r>
              <a:rPr sz="1150" spc="-75" dirty="0">
                <a:latin typeface="Arimo"/>
                <a:cs typeface="Trebuchet MS"/>
              </a:rPr>
              <a:t> </a:t>
            </a:r>
            <a:r>
              <a:rPr sz="1150" spc="-10" dirty="0">
                <a:latin typeface="Arimo"/>
                <a:cs typeface="Trebuchet MS"/>
              </a:rPr>
              <a:t>using</a:t>
            </a:r>
            <a:r>
              <a:rPr sz="1150" spc="-70" dirty="0">
                <a:latin typeface="Arimo"/>
                <a:cs typeface="Trebuchet MS"/>
              </a:rPr>
              <a:t> </a:t>
            </a:r>
            <a:r>
              <a:rPr sz="1150" spc="-45" dirty="0">
                <a:latin typeface="Arimo"/>
                <a:cs typeface="Trebuchet MS"/>
              </a:rPr>
              <a:t>dermoscopic</a:t>
            </a:r>
            <a:r>
              <a:rPr sz="1150" spc="-75" dirty="0">
                <a:latin typeface="Arimo"/>
                <a:cs typeface="Trebuchet MS"/>
              </a:rPr>
              <a:t> </a:t>
            </a:r>
            <a:r>
              <a:rPr sz="1150" spc="-65" dirty="0">
                <a:latin typeface="Arimo"/>
                <a:cs typeface="Trebuchet MS"/>
              </a:rPr>
              <a:t>images.</a:t>
            </a:r>
            <a:r>
              <a:rPr sz="1150" spc="-75" dirty="0">
                <a:latin typeface="Arimo"/>
                <a:cs typeface="Trebuchet MS"/>
              </a:rPr>
              <a:t> </a:t>
            </a:r>
            <a:r>
              <a:rPr sz="1150" spc="-40" dirty="0">
                <a:latin typeface="Arimo"/>
                <a:cs typeface="Trebuchet MS"/>
              </a:rPr>
              <a:t>Medical</a:t>
            </a:r>
            <a:r>
              <a:rPr sz="1150" spc="-70" dirty="0">
                <a:latin typeface="Arimo"/>
                <a:cs typeface="Trebuchet MS"/>
              </a:rPr>
              <a:t> </a:t>
            </a:r>
            <a:r>
              <a:rPr sz="1150" spc="-50" dirty="0">
                <a:latin typeface="Arimo"/>
                <a:cs typeface="Trebuchet MS"/>
              </a:rPr>
              <a:t>Image</a:t>
            </a:r>
            <a:r>
              <a:rPr sz="1150" spc="-75" dirty="0">
                <a:latin typeface="Arimo"/>
                <a:cs typeface="Trebuchet MS"/>
              </a:rPr>
              <a:t> </a:t>
            </a:r>
            <a:r>
              <a:rPr sz="1150" spc="-50" dirty="0">
                <a:latin typeface="Arimo"/>
                <a:cs typeface="Trebuchet MS"/>
              </a:rPr>
              <a:t>Analysis.</a:t>
            </a:r>
            <a:r>
              <a:rPr sz="1150" spc="-75" dirty="0">
                <a:latin typeface="Arimo"/>
                <a:cs typeface="Trebuchet MS"/>
              </a:rPr>
              <a:t> </a:t>
            </a:r>
            <a:r>
              <a:rPr sz="1150" dirty="0">
                <a:latin typeface="Arimo"/>
                <a:cs typeface="Trebuchet MS"/>
              </a:rPr>
              <a:t>2023</a:t>
            </a:r>
            <a:r>
              <a:rPr sz="1150" spc="-70" dirty="0">
                <a:latin typeface="Arimo"/>
                <a:cs typeface="Trebuchet MS"/>
              </a:rPr>
              <a:t> </a:t>
            </a:r>
            <a:r>
              <a:rPr sz="1150" spc="-45" dirty="0">
                <a:latin typeface="Arimo"/>
                <a:cs typeface="Trebuchet MS"/>
              </a:rPr>
              <a:t>Feb</a:t>
            </a:r>
            <a:r>
              <a:rPr sz="1150" spc="-75" dirty="0">
                <a:latin typeface="Arimo"/>
                <a:cs typeface="Trebuchet MS"/>
              </a:rPr>
              <a:t> </a:t>
            </a:r>
            <a:r>
              <a:rPr sz="1150" spc="-10" dirty="0">
                <a:latin typeface="Arimo"/>
                <a:cs typeface="Trebuchet MS"/>
              </a:rPr>
              <a:t>1;84:102693.</a:t>
            </a:r>
            <a:endParaRPr sz="1150" dirty="0">
              <a:latin typeface="Arimo"/>
              <a:cs typeface="Trebuchet MS"/>
            </a:endParaRPr>
          </a:p>
          <a:p>
            <a:pPr marL="144145" indent="-131445">
              <a:lnSpc>
                <a:spcPts val="1340"/>
              </a:lnSpc>
              <a:buSzPct val="65217"/>
              <a:buAutoNum type="arabicPeriod"/>
              <a:tabLst>
                <a:tab pos="144145" algn="l"/>
              </a:tabLst>
            </a:pPr>
            <a:r>
              <a:rPr sz="1150" spc="60" dirty="0">
                <a:latin typeface="Arimo"/>
                <a:cs typeface="Trebuchet MS"/>
              </a:rPr>
              <a:t>S</a:t>
            </a:r>
            <a:r>
              <a:rPr sz="1150" spc="-70" dirty="0">
                <a:latin typeface="Arimo"/>
                <a:cs typeface="Trebuchet MS"/>
              </a:rPr>
              <a:t> </a:t>
            </a:r>
            <a:r>
              <a:rPr sz="1150" spc="-65" dirty="0">
                <a:latin typeface="Arimo"/>
                <a:cs typeface="Trebuchet MS"/>
              </a:rPr>
              <a:t>Panda,</a:t>
            </a:r>
            <a:r>
              <a:rPr sz="1150" spc="-70" dirty="0">
                <a:latin typeface="Arimo"/>
                <a:cs typeface="Trebuchet MS"/>
              </a:rPr>
              <a:t> </a:t>
            </a:r>
            <a:r>
              <a:rPr sz="1150" dirty="0">
                <a:latin typeface="Arimo"/>
                <a:cs typeface="Trebuchet MS"/>
              </a:rPr>
              <a:t>AS</a:t>
            </a:r>
            <a:r>
              <a:rPr sz="1150" spc="-70" dirty="0">
                <a:latin typeface="Arimo"/>
                <a:cs typeface="Trebuchet MS"/>
              </a:rPr>
              <a:t> </a:t>
            </a:r>
            <a:r>
              <a:rPr sz="1150" spc="-85" dirty="0">
                <a:latin typeface="Arimo"/>
                <a:cs typeface="Trebuchet MS"/>
              </a:rPr>
              <a:t>Tiwari,</a:t>
            </a:r>
            <a:r>
              <a:rPr sz="1150" spc="-70" dirty="0">
                <a:latin typeface="Arimo"/>
                <a:cs typeface="Trebuchet MS"/>
              </a:rPr>
              <a:t> </a:t>
            </a:r>
            <a:r>
              <a:rPr sz="1150" spc="50" dirty="0">
                <a:latin typeface="Arimo"/>
                <a:cs typeface="Trebuchet MS"/>
              </a:rPr>
              <a:t>MR</a:t>
            </a:r>
            <a:r>
              <a:rPr sz="1150" spc="-70" dirty="0">
                <a:latin typeface="Arimo"/>
                <a:cs typeface="Trebuchet MS"/>
              </a:rPr>
              <a:t> </a:t>
            </a:r>
            <a:r>
              <a:rPr sz="1150" spc="-45" dirty="0">
                <a:latin typeface="Arimo"/>
                <a:cs typeface="Trebuchet MS"/>
              </a:rPr>
              <a:t>Prusty.</a:t>
            </a:r>
            <a:r>
              <a:rPr sz="1150" spc="-70" dirty="0">
                <a:latin typeface="Arimo"/>
                <a:cs typeface="Trebuchet MS"/>
              </a:rPr>
              <a:t> </a:t>
            </a:r>
            <a:r>
              <a:rPr sz="1150" spc="-55" dirty="0">
                <a:latin typeface="Arimo"/>
                <a:cs typeface="Trebuchet MS"/>
              </a:rPr>
              <a:t>Comparative</a:t>
            </a:r>
            <a:r>
              <a:rPr sz="1150" spc="-70" dirty="0">
                <a:latin typeface="Arimo"/>
                <a:cs typeface="Trebuchet MS"/>
              </a:rPr>
              <a:t> </a:t>
            </a:r>
            <a:r>
              <a:rPr sz="1150" spc="-30" dirty="0">
                <a:latin typeface="Arimo"/>
                <a:cs typeface="Trebuchet MS"/>
              </a:rPr>
              <a:t>study</a:t>
            </a:r>
            <a:r>
              <a:rPr sz="1150" spc="-70" dirty="0">
                <a:latin typeface="Arimo"/>
                <a:cs typeface="Trebuchet MS"/>
              </a:rPr>
              <a:t> </a:t>
            </a:r>
            <a:r>
              <a:rPr sz="1150" spc="-35" dirty="0">
                <a:latin typeface="Arimo"/>
                <a:cs typeface="Trebuchet MS"/>
              </a:rPr>
              <a:t>on</a:t>
            </a:r>
            <a:r>
              <a:rPr sz="1150" spc="-70" dirty="0">
                <a:latin typeface="Arimo"/>
                <a:cs typeface="Trebuchet MS"/>
              </a:rPr>
              <a:t> </a:t>
            </a:r>
            <a:r>
              <a:rPr sz="1150" spc="-50" dirty="0">
                <a:latin typeface="Arimo"/>
                <a:cs typeface="Trebuchet MS"/>
              </a:rPr>
              <a:t>different</a:t>
            </a:r>
            <a:r>
              <a:rPr sz="1150" spc="-70" dirty="0">
                <a:latin typeface="Arimo"/>
                <a:cs typeface="Trebuchet MS"/>
              </a:rPr>
              <a:t> </a:t>
            </a:r>
            <a:r>
              <a:rPr sz="1150" spc="-45" dirty="0">
                <a:latin typeface="Arimo"/>
                <a:cs typeface="Trebuchet MS"/>
              </a:rPr>
              <a:t>Deep</a:t>
            </a:r>
            <a:r>
              <a:rPr sz="1150" spc="-70" dirty="0">
                <a:latin typeface="Arimo"/>
                <a:cs typeface="Trebuchet MS"/>
              </a:rPr>
              <a:t> </a:t>
            </a:r>
            <a:r>
              <a:rPr sz="1150" spc="-30" dirty="0">
                <a:latin typeface="Arimo"/>
                <a:cs typeface="Trebuchet MS"/>
              </a:rPr>
              <a:t>Learning</a:t>
            </a:r>
            <a:r>
              <a:rPr sz="1150" spc="-70" dirty="0">
                <a:latin typeface="Arimo"/>
                <a:cs typeface="Trebuchet MS"/>
              </a:rPr>
              <a:t> </a:t>
            </a:r>
            <a:r>
              <a:rPr sz="1150" spc="-50" dirty="0">
                <a:latin typeface="Arimo"/>
                <a:cs typeface="Trebuchet MS"/>
              </a:rPr>
              <a:t>models</a:t>
            </a:r>
            <a:r>
              <a:rPr sz="1150" spc="-70" dirty="0">
                <a:latin typeface="Arimo"/>
                <a:cs typeface="Trebuchet MS"/>
              </a:rPr>
              <a:t> </a:t>
            </a:r>
            <a:r>
              <a:rPr sz="1150" spc="-40" dirty="0">
                <a:latin typeface="Arimo"/>
                <a:cs typeface="Trebuchet MS"/>
              </a:rPr>
              <a:t>for</a:t>
            </a:r>
            <a:r>
              <a:rPr sz="1150" spc="-70" dirty="0">
                <a:latin typeface="Arimo"/>
                <a:cs typeface="Trebuchet MS"/>
              </a:rPr>
              <a:t> </a:t>
            </a:r>
            <a:r>
              <a:rPr sz="1150" spc="-20" dirty="0">
                <a:latin typeface="Arimo"/>
                <a:cs typeface="Trebuchet MS"/>
              </a:rPr>
              <a:t>Skin</a:t>
            </a:r>
            <a:r>
              <a:rPr sz="1150" spc="-70" dirty="0">
                <a:latin typeface="Arimo"/>
                <a:cs typeface="Trebuchet MS"/>
              </a:rPr>
              <a:t> </a:t>
            </a:r>
            <a:r>
              <a:rPr sz="1150" spc="-30" dirty="0">
                <a:latin typeface="Arimo"/>
                <a:cs typeface="Trebuchet MS"/>
              </a:rPr>
              <a:t>Lesion</a:t>
            </a:r>
            <a:r>
              <a:rPr sz="1150" spc="-70" dirty="0">
                <a:latin typeface="Arimo"/>
                <a:cs typeface="Trebuchet MS"/>
              </a:rPr>
              <a:t> </a:t>
            </a:r>
            <a:r>
              <a:rPr sz="1150" spc="-40" dirty="0">
                <a:latin typeface="Arimo"/>
                <a:cs typeface="Trebuchet MS"/>
              </a:rPr>
              <a:t>Classification</a:t>
            </a:r>
            <a:r>
              <a:rPr sz="1150" spc="-70" dirty="0">
                <a:latin typeface="Arimo"/>
                <a:cs typeface="Trebuchet MS"/>
              </a:rPr>
              <a:t> </a:t>
            </a:r>
            <a:r>
              <a:rPr sz="1150" spc="-10" dirty="0">
                <a:latin typeface="Arimo"/>
                <a:cs typeface="Trebuchet MS"/>
              </a:rPr>
              <a:t>using</a:t>
            </a:r>
            <a:r>
              <a:rPr sz="1150" spc="-70" dirty="0">
                <a:latin typeface="Arimo"/>
                <a:cs typeface="Trebuchet MS"/>
              </a:rPr>
              <a:t> </a:t>
            </a:r>
            <a:r>
              <a:rPr sz="1150" spc="-30" dirty="0">
                <a:latin typeface="Arimo"/>
                <a:cs typeface="Trebuchet MS"/>
              </a:rPr>
              <a:t>transfer</a:t>
            </a:r>
            <a:r>
              <a:rPr sz="1150" spc="-70" dirty="0">
                <a:latin typeface="Arimo"/>
                <a:cs typeface="Trebuchet MS"/>
              </a:rPr>
              <a:t> </a:t>
            </a:r>
            <a:r>
              <a:rPr sz="1150" spc="-40" dirty="0">
                <a:latin typeface="Arimo"/>
                <a:cs typeface="Trebuchet MS"/>
              </a:rPr>
              <a:t>learning</a:t>
            </a:r>
            <a:r>
              <a:rPr sz="1150" spc="-70" dirty="0">
                <a:latin typeface="Arimo"/>
                <a:cs typeface="Trebuchet MS"/>
              </a:rPr>
              <a:t> </a:t>
            </a:r>
            <a:r>
              <a:rPr sz="1150" spc="-60" dirty="0">
                <a:latin typeface="Arimo"/>
                <a:cs typeface="Trebuchet MS"/>
              </a:rPr>
              <a:t>approach.</a:t>
            </a:r>
            <a:r>
              <a:rPr sz="1150" spc="-70" dirty="0">
                <a:latin typeface="Arimo"/>
                <a:cs typeface="Trebuchet MS"/>
              </a:rPr>
              <a:t> </a:t>
            </a:r>
            <a:r>
              <a:rPr sz="1150" spc="-40" dirty="0">
                <a:latin typeface="Arimo"/>
                <a:cs typeface="Trebuchet MS"/>
              </a:rPr>
              <a:t>International</a:t>
            </a:r>
            <a:r>
              <a:rPr sz="1150" spc="-70" dirty="0">
                <a:latin typeface="Arimo"/>
                <a:cs typeface="Trebuchet MS"/>
              </a:rPr>
              <a:t> </a:t>
            </a:r>
            <a:r>
              <a:rPr sz="1150" spc="-55" dirty="0">
                <a:latin typeface="Arimo"/>
                <a:cs typeface="Trebuchet MS"/>
              </a:rPr>
              <a:t>Journal</a:t>
            </a:r>
            <a:r>
              <a:rPr sz="1150" spc="-70" dirty="0">
                <a:latin typeface="Arimo"/>
                <a:cs typeface="Trebuchet MS"/>
              </a:rPr>
              <a:t> </a:t>
            </a:r>
            <a:r>
              <a:rPr sz="1150" spc="-50" dirty="0">
                <a:latin typeface="Arimo"/>
                <a:cs typeface="Trebuchet MS"/>
              </a:rPr>
              <a:t>of</a:t>
            </a:r>
            <a:r>
              <a:rPr sz="1150" spc="-70" dirty="0">
                <a:latin typeface="Arimo"/>
                <a:cs typeface="Trebuchet MS"/>
              </a:rPr>
              <a:t> </a:t>
            </a:r>
            <a:r>
              <a:rPr sz="1150" spc="-40" dirty="0">
                <a:latin typeface="Arimo"/>
                <a:cs typeface="Trebuchet MS"/>
              </a:rPr>
              <a:t>Scientific</a:t>
            </a:r>
            <a:r>
              <a:rPr sz="1150" spc="-70" dirty="0">
                <a:latin typeface="Arimo"/>
                <a:cs typeface="Trebuchet MS"/>
              </a:rPr>
              <a:t> </a:t>
            </a:r>
            <a:r>
              <a:rPr sz="1150" spc="-45" dirty="0">
                <a:latin typeface="Arimo"/>
                <a:cs typeface="Trebuchet MS"/>
              </a:rPr>
              <a:t>and</a:t>
            </a:r>
            <a:r>
              <a:rPr sz="1150" spc="-70" dirty="0">
                <a:latin typeface="Arimo"/>
                <a:cs typeface="Trebuchet MS"/>
              </a:rPr>
              <a:t> </a:t>
            </a:r>
            <a:r>
              <a:rPr sz="1150" spc="-35" dirty="0">
                <a:latin typeface="Arimo"/>
                <a:cs typeface="Trebuchet MS"/>
              </a:rPr>
              <a:t>Research</a:t>
            </a:r>
            <a:r>
              <a:rPr sz="1150" spc="-70" dirty="0">
                <a:latin typeface="Arimo"/>
                <a:cs typeface="Trebuchet MS"/>
              </a:rPr>
              <a:t> </a:t>
            </a:r>
            <a:r>
              <a:rPr sz="1150" spc="-45" dirty="0">
                <a:latin typeface="Arimo"/>
                <a:cs typeface="Trebuchet MS"/>
              </a:rPr>
              <a:t>Publications.</a:t>
            </a:r>
            <a:r>
              <a:rPr sz="1150" spc="-70" dirty="0">
                <a:latin typeface="Arimo"/>
                <a:cs typeface="Trebuchet MS"/>
              </a:rPr>
              <a:t> </a:t>
            </a:r>
            <a:r>
              <a:rPr sz="1150" spc="-80" dirty="0">
                <a:latin typeface="Arimo"/>
                <a:cs typeface="Trebuchet MS"/>
              </a:rPr>
              <a:t>2021;11(1):219-</a:t>
            </a:r>
            <a:r>
              <a:rPr sz="1150" spc="-25" dirty="0">
                <a:latin typeface="Arimo"/>
                <a:cs typeface="Trebuchet MS"/>
              </a:rPr>
              <a:t>32.</a:t>
            </a:r>
            <a:endParaRPr sz="1150" dirty="0">
              <a:latin typeface="Arimo"/>
              <a:cs typeface="Trebuchet MS"/>
            </a:endParaRPr>
          </a:p>
          <a:p>
            <a:pPr marL="143510" indent="-130810">
              <a:lnSpc>
                <a:spcPts val="1360"/>
              </a:lnSpc>
              <a:buSzPct val="65217"/>
              <a:buAutoNum type="arabicPeriod"/>
              <a:tabLst>
                <a:tab pos="143510" algn="l"/>
              </a:tabLst>
            </a:pPr>
            <a:r>
              <a:rPr sz="1150" spc="-20" dirty="0">
                <a:latin typeface="Arimo"/>
                <a:cs typeface="Trebuchet MS"/>
              </a:rPr>
              <a:t>Wang</a:t>
            </a:r>
            <a:r>
              <a:rPr sz="1150" spc="-90" dirty="0">
                <a:latin typeface="Arimo"/>
                <a:cs typeface="Trebuchet MS"/>
              </a:rPr>
              <a:t> </a:t>
            </a:r>
            <a:r>
              <a:rPr sz="1150" spc="-80" dirty="0">
                <a:latin typeface="Arimo"/>
                <a:cs typeface="Trebuchet MS"/>
              </a:rPr>
              <a:t>B,</a:t>
            </a:r>
            <a:r>
              <a:rPr sz="1150" spc="-85" dirty="0">
                <a:latin typeface="Arimo"/>
                <a:cs typeface="Trebuchet MS"/>
              </a:rPr>
              <a:t> </a:t>
            </a:r>
            <a:r>
              <a:rPr sz="1150" spc="-45" dirty="0">
                <a:latin typeface="Arimo"/>
                <a:cs typeface="Trebuchet MS"/>
              </a:rPr>
              <a:t>Geng</a:t>
            </a:r>
            <a:r>
              <a:rPr sz="1150" spc="-90" dirty="0">
                <a:latin typeface="Arimo"/>
                <a:cs typeface="Trebuchet MS"/>
              </a:rPr>
              <a:t> </a:t>
            </a:r>
            <a:r>
              <a:rPr sz="1150" spc="-95" dirty="0">
                <a:latin typeface="Arimo"/>
                <a:cs typeface="Trebuchet MS"/>
              </a:rPr>
              <a:t>P,</a:t>
            </a:r>
            <a:r>
              <a:rPr sz="1150" spc="-85" dirty="0">
                <a:latin typeface="Arimo"/>
                <a:cs typeface="Trebuchet MS"/>
              </a:rPr>
              <a:t> </a:t>
            </a:r>
            <a:r>
              <a:rPr sz="1150" spc="-35" dirty="0">
                <a:latin typeface="Arimo"/>
                <a:cs typeface="Trebuchet MS"/>
              </a:rPr>
              <a:t>Li</a:t>
            </a:r>
            <a:r>
              <a:rPr sz="1150" spc="-90" dirty="0">
                <a:latin typeface="Arimo"/>
                <a:cs typeface="Trebuchet MS"/>
              </a:rPr>
              <a:t> </a:t>
            </a:r>
            <a:r>
              <a:rPr sz="1150" spc="-155" dirty="0">
                <a:latin typeface="Arimo"/>
                <a:cs typeface="Trebuchet MS"/>
              </a:rPr>
              <a:t>T,</a:t>
            </a:r>
            <a:r>
              <a:rPr sz="1150" spc="-85" dirty="0">
                <a:latin typeface="Arimo"/>
                <a:cs typeface="Trebuchet MS"/>
              </a:rPr>
              <a:t> </a:t>
            </a:r>
            <a:r>
              <a:rPr sz="1150" spc="-40" dirty="0">
                <a:latin typeface="Arimo"/>
                <a:cs typeface="Trebuchet MS"/>
              </a:rPr>
              <a:t>Yang</a:t>
            </a:r>
            <a:r>
              <a:rPr sz="1150" spc="-90" dirty="0">
                <a:latin typeface="Arimo"/>
                <a:cs typeface="Trebuchet MS"/>
              </a:rPr>
              <a:t> </a:t>
            </a:r>
            <a:r>
              <a:rPr sz="1150" spc="-145" dirty="0">
                <a:latin typeface="Arimo"/>
                <a:cs typeface="Trebuchet MS"/>
              </a:rPr>
              <a:t>Y,</a:t>
            </a:r>
            <a:r>
              <a:rPr sz="1150" spc="-85" dirty="0">
                <a:latin typeface="Arimo"/>
                <a:cs typeface="Trebuchet MS"/>
              </a:rPr>
              <a:t> </a:t>
            </a:r>
            <a:r>
              <a:rPr sz="1150" spc="-60" dirty="0">
                <a:latin typeface="Arimo"/>
                <a:cs typeface="Trebuchet MS"/>
              </a:rPr>
              <a:t>Tian</a:t>
            </a:r>
            <a:r>
              <a:rPr sz="1150" spc="-90" dirty="0">
                <a:latin typeface="Arimo"/>
                <a:cs typeface="Trebuchet MS"/>
              </a:rPr>
              <a:t> </a:t>
            </a:r>
            <a:r>
              <a:rPr sz="1150" spc="-120" dirty="0">
                <a:latin typeface="Arimo"/>
                <a:cs typeface="Trebuchet MS"/>
              </a:rPr>
              <a:t>X,</a:t>
            </a:r>
            <a:r>
              <a:rPr sz="1150" spc="-85" dirty="0">
                <a:latin typeface="Arimo"/>
                <a:cs typeface="Trebuchet MS"/>
              </a:rPr>
              <a:t> </a:t>
            </a:r>
            <a:r>
              <a:rPr sz="1150" spc="-35" dirty="0">
                <a:latin typeface="Arimo"/>
                <a:cs typeface="Trebuchet MS"/>
              </a:rPr>
              <a:t>Zhang</a:t>
            </a:r>
            <a:r>
              <a:rPr sz="1150" spc="-90" dirty="0">
                <a:latin typeface="Arimo"/>
                <a:cs typeface="Trebuchet MS"/>
              </a:rPr>
              <a:t> </a:t>
            </a:r>
            <a:r>
              <a:rPr sz="1150" spc="-155" dirty="0">
                <a:latin typeface="Arimo"/>
                <a:cs typeface="Trebuchet MS"/>
              </a:rPr>
              <a:t>G,</a:t>
            </a:r>
            <a:r>
              <a:rPr sz="1150" spc="-85" dirty="0">
                <a:latin typeface="Arimo"/>
                <a:cs typeface="Trebuchet MS"/>
              </a:rPr>
              <a:t> </a:t>
            </a:r>
            <a:r>
              <a:rPr sz="1150" spc="-35" dirty="0">
                <a:latin typeface="Arimo"/>
                <a:cs typeface="Trebuchet MS"/>
              </a:rPr>
              <a:t>Zhang</a:t>
            </a:r>
            <a:r>
              <a:rPr sz="1150" spc="-90" dirty="0">
                <a:latin typeface="Arimo"/>
                <a:cs typeface="Trebuchet MS"/>
              </a:rPr>
              <a:t> </a:t>
            </a:r>
            <a:r>
              <a:rPr sz="1150" spc="-120" dirty="0">
                <a:latin typeface="Arimo"/>
                <a:cs typeface="Trebuchet MS"/>
              </a:rPr>
              <a:t>X.</a:t>
            </a:r>
            <a:r>
              <a:rPr sz="1150" spc="-85" dirty="0">
                <a:latin typeface="Arimo"/>
                <a:cs typeface="Trebuchet MS"/>
              </a:rPr>
              <a:t> </a:t>
            </a:r>
            <a:r>
              <a:rPr sz="1150" spc="-50" dirty="0">
                <a:latin typeface="Arimo"/>
                <a:cs typeface="Trebuchet MS"/>
              </a:rPr>
              <a:t>A</a:t>
            </a:r>
            <a:r>
              <a:rPr sz="1150" spc="-90" dirty="0">
                <a:latin typeface="Arimo"/>
                <a:cs typeface="Trebuchet MS"/>
              </a:rPr>
              <a:t> </a:t>
            </a:r>
            <a:r>
              <a:rPr sz="1150" spc="-65" dirty="0">
                <a:latin typeface="Arimo"/>
                <a:cs typeface="Trebuchet MS"/>
              </a:rPr>
              <a:t>deep</a:t>
            </a:r>
            <a:r>
              <a:rPr sz="1150" spc="-85" dirty="0">
                <a:latin typeface="Arimo"/>
                <a:cs typeface="Trebuchet MS"/>
              </a:rPr>
              <a:t> </a:t>
            </a:r>
            <a:r>
              <a:rPr sz="1150" spc="-70" dirty="0">
                <a:latin typeface="Arimo"/>
                <a:cs typeface="Trebuchet MS"/>
              </a:rPr>
              <a:t>model</a:t>
            </a:r>
            <a:r>
              <a:rPr sz="1150" spc="-90" dirty="0">
                <a:latin typeface="Arimo"/>
                <a:cs typeface="Trebuchet MS"/>
              </a:rPr>
              <a:t> </a:t>
            </a:r>
            <a:r>
              <a:rPr sz="1150" spc="-40" dirty="0">
                <a:latin typeface="Arimo"/>
                <a:cs typeface="Trebuchet MS"/>
              </a:rPr>
              <a:t>towards</a:t>
            </a:r>
            <a:r>
              <a:rPr sz="1150" spc="-85" dirty="0">
                <a:latin typeface="Arimo"/>
                <a:cs typeface="Trebuchet MS"/>
              </a:rPr>
              <a:t> </a:t>
            </a:r>
            <a:r>
              <a:rPr sz="1150" spc="-45" dirty="0">
                <a:latin typeface="Arimo"/>
                <a:cs typeface="Trebuchet MS"/>
              </a:rPr>
              <a:t>accurate</a:t>
            </a:r>
            <a:r>
              <a:rPr sz="1150" spc="-90" dirty="0">
                <a:latin typeface="Arimo"/>
                <a:cs typeface="Trebuchet MS"/>
              </a:rPr>
              <a:t> </a:t>
            </a:r>
            <a:r>
              <a:rPr sz="1150" spc="-35" dirty="0">
                <a:latin typeface="Arimo"/>
                <a:cs typeface="Trebuchet MS"/>
              </a:rPr>
              <a:t>boundary</a:t>
            </a:r>
            <a:r>
              <a:rPr sz="1150" spc="-85" dirty="0">
                <a:latin typeface="Arimo"/>
                <a:cs typeface="Trebuchet MS"/>
              </a:rPr>
              <a:t> </a:t>
            </a:r>
            <a:r>
              <a:rPr sz="1150" spc="-45" dirty="0">
                <a:latin typeface="Arimo"/>
                <a:cs typeface="Trebuchet MS"/>
              </a:rPr>
              <a:t>location</a:t>
            </a:r>
            <a:r>
              <a:rPr sz="1150" spc="-90" dirty="0">
                <a:latin typeface="Arimo"/>
                <a:cs typeface="Trebuchet MS"/>
              </a:rPr>
              <a:t> </a:t>
            </a:r>
            <a:r>
              <a:rPr sz="1150" spc="-45" dirty="0">
                <a:latin typeface="Arimo"/>
                <a:cs typeface="Trebuchet MS"/>
              </a:rPr>
              <a:t>and</a:t>
            </a:r>
            <a:r>
              <a:rPr sz="1150" spc="-85" dirty="0">
                <a:latin typeface="Arimo"/>
                <a:cs typeface="Trebuchet MS"/>
              </a:rPr>
              <a:t> </a:t>
            </a:r>
            <a:r>
              <a:rPr sz="1150" spc="-10" dirty="0">
                <a:latin typeface="Arimo"/>
                <a:cs typeface="Trebuchet MS"/>
              </a:rPr>
              <a:t>strong</a:t>
            </a:r>
            <a:r>
              <a:rPr sz="1150" spc="-90" dirty="0">
                <a:latin typeface="Arimo"/>
                <a:cs typeface="Trebuchet MS"/>
              </a:rPr>
              <a:t> </a:t>
            </a:r>
            <a:r>
              <a:rPr sz="1150" spc="-50" dirty="0">
                <a:latin typeface="Arimo"/>
                <a:cs typeface="Trebuchet MS"/>
              </a:rPr>
              <a:t>generalization</a:t>
            </a:r>
            <a:r>
              <a:rPr sz="1150" spc="-85" dirty="0">
                <a:latin typeface="Arimo"/>
                <a:cs typeface="Trebuchet MS"/>
              </a:rPr>
              <a:t> </a:t>
            </a:r>
            <a:r>
              <a:rPr sz="1150" spc="-40" dirty="0">
                <a:latin typeface="Arimo"/>
                <a:cs typeface="Trebuchet MS"/>
              </a:rPr>
              <a:t>for</a:t>
            </a:r>
            <a:r>
              <a:rPr sz="1150" spc="-90" dirty="0">
                <a:latin typeface="Arimo"/>
                <a:cs typeface="Trebuchet MS"/>
              </a:rPr>
              <a:t> </a:t>
            </a:r>
            <a:r>
              <a:rPr sz="1150" spc="-65" dirty="0">
                <a:latin typeface="Arimo"/>
                <a:cs typeface="Trebuchet MS"/>
              </a:rPr>
              <a:t>medical</a:t>
            </a:r>
            <a:r>
              <a:rPr sz="1150" spc="-85" dirty="0">
                <a:latin typeface="Arimo"/>
                <a:cs typeface="Trebuchet MS"/>
              </a:rPr>
              <a:t> </a:t>
            </a:r>
            <a:r>
              <a:rPr sz="1150" spc="-50" dirty="0">
                <a:latin typeface="Arimo"/>
                <a:cs typeface="Trebuchet MS"/>
              </a:rPr>
              <a:t>image</a:t>
            </a:r>
            <a:r>
              <a:rPr sz="1150" spc="-85" dirty="0">
                <a:latin typeface="Arimo"/>
                <a:cs typeface="Trebuchet MS"/>
              </a:rPr>
              <a:t> </a:t>
            </a:r>
            <a:r>
              <a:rPr sz="1150" spc="-55" dirty="0">
                <a:latin typeface="Arimo"/>
                <a:cs typeface="Trebuchet MS"/>
              </a:rPr>
              <a:t>segmentation.</a:t>
            </a:r>
            <a:r>
              <a:rPr sz="1150" spc="-90" dirty="0">
                <a:latin typeface="Arimo"/>
                <a:cs typeface="Trebuchet MS"/>
              </a:rPr>
              <a:t> </a:t>
            </a:r>
            <a:r>
              <a:rPr sz="1150" spc="-50" dirty="0">
                <a:latin typeface="Arimo"/>
                <a:cs typeface="Trebuchet MS"/>
              </a:rPr>
              <a:t>Biomedical</a:t>
            </a:r>
            <a:r>
              <a:rPr sz="1150" spc="-85" dirty="0">
                <a:latin typeface="Arimo"/>
                <a:cs typeface="Trebuchet MS"/>
              </a:rPr>
              <a:t> </a:t>
            </a:r>
            <a:r>
              <a:rPr sz="1150" spc="-25" dirty="0">
                <a:latin typeface="Arimo"/>
                <a:cs typeface="Trebuchet MS"/>
              </a:rPr>
              <a:t>Signal</a:t>
            </a:r>
            <a:r>
              <a:rPr sz="1150" spc="-90" dirty="0">
                <a:latin typeface="Arimo"/>
                <a:cs typeface="Trebuchet MS"/>
              </a:rPr>
              <a:t> </a:t>
            </a:r>
            <a:r>
              <a:rPr sz="1150" spc="-10" dirty="0">
                <a:latin typeface="Arimo"/>
                <a:cs typeface="Trebuchet MS"/>
              </a:rPr>
              <a:t>Processing</a:t>
            </a:r>
            <a:r>
              <a:rPr sz="1150" spc="-85" dirty="0">
                <a:latin typeface="Arimo"/>
                <a:cs typeface="Trebuchet MS"/>
              </a:rPr>
              <a:t> </a:t>
            </a:r>
            <a:r>
              <a:rPr sz="1150" spc="-45" dirty="0">
                <a:latin typeface="Arimo"/>
                <a:cs typeface="Trebuchet MS"/>
              </a:rPr>
              <a:t>and</a:t>
            </a:r>
            <a:r>
              <a:rPr sz="1150" spc="-90" dirty="0">
                <a:latin typeface="Arimo"/>
                <a:cs typeface="Trebuchet MS"/>
              </a:rPr>
              <a:t> </a:t>
            </a:r>
            <a:r>
              <a:rPr sz="1150" spc="-60" dirty="0">
                <a:latin typeface="Arimo"/>
                <a:cs typeface="Trebuchet MS"/>
              </a:rPr>
              <a:t>Control.</a:t>
            </a:r>
            <a:r>
              <a:rPr sz="1150" spc="-85" dirty="0">
                <a:latin typeface="Arimo"/>
                <a:cs typeface="Trebuchet MS"/>
              </a:rPr>
              <a:t> </a:t>
            </a:r>
            <a:r>
              <a:rPr sz="1150" dirty="0">
                <a:latin typeface="Arimo"/>
                <a:cs typeface="Trebuchet MS"/>
              </a:rPr>
              <a:t>2024</a:t>
            </a:r>
            <a:r>
              <a:rPr sz="1150" spc="-90" dirty="0">
                <a:latin typeface="Arimo"/>
                <a:cs typeface="Trebuchet MS"/>
              </a:rPr>
              <a:t> </a:t>
            </a:r>
            <a:r>
              <a:rPr sz="1150" spc="-45" dirty="0">
                <a:latin typeface="Arimo"/>
                <a:cs typeface="Trebuchet MS"/>
              </a:rPr>
              <a:t>Feb</a:t>
            </a:r>
            <a:r>
              <a:rPr sz="1150" spc="-85" dirty="0">
                <a:latin typeface="Arimo"/>
                <a:cs typeface="Trebuchet MS"/>
              </a:rPr>
              <a:t> </a:t>
            </a:r>
            <a:r>
              <a:rPr sz="1150" spc="-20" dirty="0">
                <a:latin typeface="Arimo"/>
                <a:cs typeface="Trebuchet MS"/>
              </a:rPr>
              <a:t>1;88:105623.</a:t>
            </a:r>
            <a:endParaRPr sz="1150" dirty="0">
              <a:latin typeface="Arimo"/>
              <a:cs typeface="Trebuchet MS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793813" y="15508637"/>
            <a:ext cx="48260" cy="48260"/>
          </a:xfrm>
          <a:custGeom>
            <a:avLst/>
            <a:gdLst/>
            <a:ahLst/>
            <a:cxnLst/>
            <a:rect l="l" t="t" r="r" b="b"/>
            <a:pathLst>
              <a:path w="48259" h="48259">
                <a:moveTo>
                  <a:pt x="25571" y="47991"/>
                </a:moveTo>
                <a:lnTo>
                  <a:pt x="22420" y="47991"/>
                </a:lnTo>
                <a:lnTo>
                  <a:pt x="20859" y="47837"/>
                </a:lnTo>
                <a:lnTo>
                  <a:pt x="0" y="25571"/>
                </a:lnTo>
                <a:lnTo>
                  <a:pt x="0" y="22420"/>
                </a:lnTo>
                <a:lnTo>
                  <a:pt x="22420" y="0"/>
                </a:lnTo>
                <a:lnTo>
                  <a:pt x="25571" y="0"/>
                </a:lnTo>
                <a:lnTo>
                  <a:pt x="47991" y="22420"/>
                </a:lnTo>
                <a:lnTo>
                  <a:pt x="47991" y="23995"/>
                </a:lnTo>
                <a:lnTo>
                  <a:pt x="47991" y="25571"/>
                </a:lnTo>
                <a:lnTo>
                  <a:pt x="27131" y="47837"/>
                </a:lnTo>
                <a:lnTo>
                  <a:pt x="25571" y="479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latin typeface="Arimo"/>
            </a:endParaRPr>
          </a:p>
        </p:txBody>
      </p:sp>
      <p:sp>
        <p:nvSpPr>
          <p:cNvPr id="67" name="object 67"/>
          <p:cNvSpPr/>
          <p:nvPr/>
        </p:nvSpPr>
        <p:spPr>
          <a:xfrm>
            <a:off x="793813" y="15997279"/>
            <a:ext cx="48260" cy="48260"/>
          </a:xfrm>
          <a:custGeom>
            <a:avLst/>
            <a:gdLst/>
            <a:ahLst/>
            <a:cxnLst/>
            <a:rect l="l" t="t" r="r" b="b"/>
            <a:pathLst>
              <a:path w="48259" h="48259">
                <a:moveTo>
                  <a:pt x="25571" y="47991"/>
                </a:moveTo>
                <a:lnTo>
                  <a:pt x="22420" y="47991"/>
                </a:lnTo>
                <a:lnTo>
                  <a:pt x="20859" y="47838"/>
                </a:lnTo>
                <a:lnTo>
                  <a:pt x="0" y="25570"/>
                </a:lnTo>
                <a:lnTo>
                  <a:pt x="0" y="22420"/>
                </a:lnTo>
                <a:lnTo>
                  <a:pt x="22420" y="0"/>
                </a:lnTo>
                <a:lnTo>
                  <a:pt x="25571" y="0"/>
                </a:lnTo>
                <a:lnTo>
                  <a:pt x="47991" y="22420"/>
                </a:lnTo>
                <a:lnTo>
                  <a:pt x="47991" y="23995"/>
                </a:lnTo>
                <a:lnTo>
                  <a:pt x="47991" y="25570"/>
                </a:lnTo>
                <a:lnTo>
                  <a:pt x="27131" y="47838"/>
                </a:lnTo>
                <a:lnTo>
                  <a:pt x="25571" y="479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latin typeface="Arimo"/>
            </a:endParaRPr>
          </a:p>
        </p:txBody>
      </p:sp>
      <p:sp>
        <p:nvSpPr>
          <p:cNvPr id="68" name="object 68"/>
          <p:cNvSpPr/>
          <p:nvPr/>
        </p:nvSpPr>
        <p:spPr>
          <a:xfrm>
            <a:off x="793813" y="16974562"/>
            <a:ext cx="48260" cy="48260"/>
          </a:xfrm>
          <a:custGeom>
            <a:avLst/>
            <a:gdLst/>
            <a:ahLst/>
            <a:cxnLst/>
            <a:rect l="l" t="t" r="r" b="b"/>
            <a:pathLst>
              <a:path w="48259" h="48259">
                <a:moveTo>
                  <a:pt x="25571" y="47991"/>
                </a:moveTo>
                <a:lnTo>
                  <a:pt x="22420" y="47991"/>
                </a:lnTo>
                <a:lnTo>
                  <a:pt x="20859" y="47838"/>
                </a:lnTo>
                <a:lnTo>
                  <a:pt x="0" y="25570"/>
                </a:lnTo>
                <a:lnTo>
                  <a:pt x="0" y="22420"/>
                </a:lnTo>
                <a:lnTo>
                  <a:pt x="22420" y="0"/>
                </a:lnTo>
                <a:lnTo>
                  <a:pt x="25571" y="0"/>
                </a:lnTo>
                <a:lnTo>
                  <a:pt x="47991" y="22420"/>
                </a:lnTo>
                <a:lnTo>
                  <a:pt x="47991" y="23995"/>
                </a:lnTo>
                <a:lnTo>
                  <a:pt x="47991" y="25570"/>
                </a:lnTo>
                <a:lnTo>
                  <a:pt x="27131" y="47838"/>
                </a:lnTo>
                <a:lnTo>
                  <a:pt x="25571" y="479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latin typeface="Arimo"/>
            </a:endParaRPr>
          </a:p>
        </p:txBody>
      </p:sp>
      <p:sp>
        <p:nvSpPr>
          <p:cNvPr id="69" name="object 69"/>
          <p:cNvSpPr/>
          <p:nvPr/>
        </p:nvSpPr>
        <p:spPr>
          <a:xfrm>
            <a:off x="793813" y="17463203"/>
            <a:ext cx="48260" cy="48260"/>
          </a:xfrm>
          <a:custGeom>
            <a:avLst/>
            <a:gdLst/>
            <a:ahLst/>
            <a:cxnLst/>
            <a:rect l="l" t="t" r="r" b="b"/>
            <a:pathLst>
              <a:path w="48259" h="48259">
                <a:moveTo>
                  <a:pt x="25571" y="47991"/>
                </a:moveTo>
                <a:lnTo>
                  <a:pt x="22420" y="47991"/>
                </a:lnTo>
                <a:lnTo>
                  <a:pt x="20859" y="47838"/>
                </a:lnTo>
                <a:lnTo>
                  <a:pt x="0" y="25570"/>
                </a:lnTo>
                <a:lnTo>
                  <a:pt x="0" y="22420"/>
                </a:lnTo>
                <a:lnTo>
                  <a:pt x="22420" y="0"/>
                </a:lnTo>
                <a:lnTo>
                  <a:pt x="25571" y="0"/>
                </a:lnTo>
                <a:lnTo>
                  <a:pt x="47991" y="22420"/>
                </a:lnTo>
                <a:lnTo>
                  <a:pt x="47991" y="23995"/>
                </a:lnTo>
                <a:lnTo>
                  <a:pt x="47991" y="25570"/>
                </a:lnTo>
                <a:lnTo>
                  <a:pt x="27131" y="47838"/>
                </a:lnTo>
                <a:lnTo>
                  <a:pt x="25571" y="479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latin typeface="Arimo"/>
            </a:endParaRPr>
          </a:p>
        </p:txBody>
      </p:sp>
      <p:sp>
        <p:nvSpPr>
          <p:cNvPr id="70" name="object 70"/>
          <p:cNvSpPr/>
          <p:nvPr/>
        </p:nvSpPr>
        <p:spPr>
          <a:xfrm>
            <a:off x="793813" y="18196165"/>
            <a:ext cx="48260" cy="48260"/>
          </a:xfrm>
          <a:custGeom>
            <a:avLst/>
            <a:gdLst/>
            <a:ahLst/>
            <a:cxnLst/>
            <a:rect l="l" t="t" r="r" b="b"/>
            <a:pathLst>
              <a:path w="48259" h="48259">
                <a:moveTo>
                  <a:pt x="25571" y="47991"/>
                </a:moveTo>
                <a:lnTo>
                  <a:pt x="22420" y="47991"/>
                </a:lnTo>
                <a:lnTo>
                  <a:pt x="20859" y="47838"/>
                </a:lnTo>
                <a:lnTo>
                  <a:pt x="0" y="25570"/>
                </a:lnTo>
                <a:lnTo>
                  <a:pt x="0" y="22420"/>
                </a:lnTo>
                <a:lnTo>
                  <a:pt x="22420" y="0"/>
                </a:lnTo>
                <a:lnTo>
                  <a:pt x="25571" y="0"/>
                </a:lnTo>
                <a:lnTo>
                  <a:pt x="47991" y="22420"/>
                </a:lnTo>
                <a:lnTo>
                  <a:pt x="47991" y="23995"/>
                </a:lnTo>
                <a:lnTo>
                  <a:pt x="47991" y="25570"/>
                </a:lnTo>
                <a:lnTo>
                  <a:pt x="27131" y="47838"/>
                </a:lnTo>
                <a:lnTo>
                  <a:pt x="25571" y="479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latin typeface="Arimo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566195" y="15154479"/>
            <a:ext cx="4397375" cy="3442335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244475" indent="-178435">
              <a:lnSpc>
                <a:spcPct val="100000"/>
              </a:lnSpc>
              <a:spcBef>
                <a:spcPts val="115"/>
              </a:spcBef>
              <a:buAutoNum type="arabicPeriod"/>
              <a:tabLst>
                <a:tab pos="244475" algn="l"/>
              </a:tabLst>
            </a:pPr>
            <a:r>
              <a:rPr sz="1300" b="1" dirty="0">
                <a:solidFill>
                  <a:srgbClr val="1F497D"/>
                </a:solidFill>
                <a:latin typeface="Arimo"/>
                <a:cs typeface="Arimo"/>
              </a:rPr>
              <a:t>Data</a:t>
            </a:r>
            <a:r>
              <a:rPr sz="1300" b="1" spc="-80" dirty="0">
                <a:solidFill>
                  <a:srgbClr val="1F497D"/>
                </a:solidFill>
                <a:latin typeface="Arimo"/>
                <a:cs typeface="Arimo"/>
              </a:rPr>
              <a:t> </a:t>
            </a:r>
            <a:r>
              <a:rPr sz="1300" b="1" spc="-10" dirty="0">
                <a:solidFill>
                  <a:srgbClr val="1F497D"/>
                </a:solidFill>
                <a:latin typeface="Arimo"/>
                <a:cs typeface="Arimo"/>
              </a:rPr>
              <a:t>Collection::</a:t>
            </a:r>
            <a:endParaRPr sz="1300" dirty="0">
              <a:latin typeface="Arimo"/>
              <a:cs typeface="Arimo"/>
            </a:endParaRPr>
          </a:p>
          <a:p>
            <a:pPr marL="352425" marR="377190">
              <a:lnSpc>
                <a:spcPct val="123300"/>
              </a:lnSpc>
            </a:pPr>
            <a:r>
              <a:rPr sz="1300" spc="-10" dirty="0">
                <a:latin typeface="Arimo"/>
                <a:cs typeface="Arimo"/>
              </a:rPr>
              <a:t>Gather</a:t>
            </a:r>
            <a:r>
              <a:rPr sz="1300" spc="-65" dirty="0">
                <a:latin typeface="Arimo"/>
                <a:cs typeface="Arimo"/>
              </a:rPr>
              <a:t> </a:t>
            </a:r>
            <a:r>
              <a:rPr sz="1300" spc="-10" dirty="0">
                <a:latin typeface="Arimo"/>
                <a:cs typeface="Arimo"/>
              </a:rPr>
              <a:t>diverse</a:t>
            </a:r>
            <a:r>
              <a:rPr sz="1300" spc="-60" dirty="0">
                <a:latin typeface="Arimo"/>
                <a:cs typeface="Arimo"/>
              </a:rPr>
              <a:t> </a:t>
            </a:r>
            <a:r>
              <a:rPr sz="1300" spc="-10" dirty="0">
                <a:latin typeface="Arimo"/>
                <a:cs typeface="Arimo"/>
              </a:rPr>
              <a:t>datasets</a:t>
            </a:r>
            <a:r>
              <a:rPr sz="1300" spc="-60" dirty="0">
                <a:latin typeface="Arimo"/>
                <a:cs typeface="Arimo"/>
              </a:rPr>
              <a:t> </a:t>
            </a:r>
            <a:r>
              <a:rPr sz="1300" dirty="0">
                <a:latin typeface="Arimo"/>
                <a:cs typeface="Arimo"/>
              </a:rPr>
              <a:t>of</a:t>
            </a:r>
            <a:r>
              <a:rPr sz="1300" spc="-60" dirty="0">
                <a:latin typeface="Arimo"/>
                <a:cs typeface="Arimo"/>
              </a:rPr>
              <a:t> </a:t>
            </a:r>
            <a:r>
              <a:rPr sz="1300" dirty="0">
                <a:latin typeface="Arimo"/>
                <a:cs typeface="Arimo"/>
              </a:rPr>
              <a:t>skin</a:t>
            </a:r>
            <a:r>
              <a:rPr sz="1300" spc="-60" dirty="0">
                <a:latin typeface="Arimo"/>
                <a:cs typeface="Arimo"/>
              </a:rPr>
              <a:t> </a:t>
            </a:r>
            <a:r>
              <a:rPr sz="1300" spc="-10" dirty="0">
                <a:latin typeface="Arimo"/>
                <a:cs typeface="Arimo"/>
              </a:rPr>
              <a:t>cancer</a:t>
            </a:r>
            <a:r>
              <a:rPr sz="1300" spc="-65" dirty="0">
                <a:latin typeface="Arimo"/>
                <a:cs typeface="Arimo"/>
              </a:rPr>
              <a:t> </a:t>
            </a:r>
            <a:r>
              <a:rPr sz="1300" spc="-10" dirty="0">
                <a:latin typeface="Arimo"/>
                <a:cs typeface="Arimo"/>
              </a:rPr>
              <a:t>images</a:t>
            </a:r>
            <a:r>
              <a:rPr sz="1300" spc="-60" dirty="0">
                <a:latin typeface="Arimo"/>
                <a:cs typeface="Arimo"/>
              </a:rPr>
              <a:t> </a:t>
            </a:r>
            <a:r>
              <a:rPr sz="1300" spc="-25" dirty="0">
                <a:latin typeface="Arimo"/>
                <a:cs typeface="Arimo"/>
              </a:rPr>
              <a:t>and </a:t>
            </a:r>
            <a:r>
              <a:rPr sz="1300" spc="-10" dirty="0">
                <a:latin typeface="Arimo"/>
                <a:cs typeface="Arimo"/>
              </a:rPr>
              <a:t>brain</a:t>
            </a:r>
            <a:r>
              <a:rPr sz="1300" spc="-65" dirty="0">
                <a:latin typeface="Arimo"/>
                <a:cs typeface="Arimo"/>
              </a:rPr>
              <a:t> </a:t>
            </a:r>
            <a:r>
              <a:rPr sz="1300" spc="-10" dirty="0">
                <a:latin typeface="Arimo"/>
                <a:cs typeface="Arimo"/>
              </a:rPr>
              <a:t>tumor</a:t>
            </a:r>
            <a:r>
              <a:rPr sz="1300" spc="-60" dirty="0">
                <a:latin typeface="Arimo"/>
                <a:cs typeface="Arimo"/>
              </a:rPr>
              <a:t> </a:t>
            </a:r>
            <a:r>
              <a:rPr sz="1300" spc="-10" dirty="0">
                <a:latin typeface="Arimo"/>
                <a:cs typeface="Arimo"/>
              </a:rPr>
              <a:t>medical</a:t>
            </a:r>
            <a:r>
              <a:rPr sz="1300" spc="-60" dirty="0">
                <a:latin typeface="Arimo"/>
                <a:cs typeface="Arimo"/>
              </a:rPr>
              <a:t> </a:t>
            </a:r>
            <a:r>
              <a:rPr sz="1300" spc="-10" dirty="0">
                <a:latin typeface="Arimo"/>
                <a:cs typeface="Arimo"/>
              </a:rPr>
              <a:t>imaging</a:t>
            </a:r>
            <a:r>
              <a:rPr sz="1300" spc="-65" dirty="0">
                <a:latin typeface="Arimo"/>
                <a:cs typeface="Arimo"/>
              </a:rPr>
              <a:t> </a:t>
            </a:r>
            <a:r>
              <a:rPr sz="1300" spc="-10" dirty="0">
                <a:latin typeface="Arimo"/>
                <a:cs typeface="Arimo"/>
              </a:rPr>
              <a:t>scans.</a:t>
            </a:r>
            <a:endParaRPr sz="1300" dirty="0">
              <a:latin typeface="Arimo"/>
              <a:cs typeface="Arimo"/>
            </a:endParaRPr>
          </a:p>
          <a:p>
            <a:pPr marL="352425" marR="530225">
              <a:lnSpc>
                <a:spcPct val="123300"/>
              </a:lnSpc>
            </a:pPr>
            <a:r>
              <a:rPr sz="1300" spc="-10" dirty="0">
                <a:latin typeface="Arimo"/>
                <a:cs typeface="Arimo"/>
              </a:rPr>
              <a:t>Curate</a:t>
            </a:r>
            <a:r>
              <a:rPr sz="1300" spc="-40" dirty="0">
                <a:latin typeface="Arimo"/>
                <a:cs typeface="Arimo"/>
              </a:rPr>
              <a:t> </a:t>
            </a:r>
            <a:r>
              <a:rPr sz="1300" dirty="0">
                <a:latin typeface="Arimo"/>
                <a:cs typeface="Arimo"/>
              </a:rPr>
              <a:t>and</a:t>
            </a:r>
            <a:r>
              <a:rPr sz="1300" spc="-40" dirty="0">
                <a:latin typeface="Arimo"/>
                <a:cs typeface="Arimo"/>
              </a:rPr>
              <a:t> </a:t>
            </a:r>
            <a:r>
              <a:rPr sz="1300" spc="-20" dirty="0">
                <a:latin typeface="Arimo"/>
                <a:cs typeface="Arimo"/>
              </a:rPr>
              <a:t>preprocess</a:t>
            </a:r>
            <a:r>
              <a:rPr sz="1300" spc="-40" dirty="0">
                <a:latin typeface="Arimo"/>
                <a:cs typeface="Arimo"/>
              </a:rPr>
              <a:t> </a:t>
            </a:r>
            <a:r>
              <a:rPr sz="1300" dirty="0">
                <a:latin typeface="Arimo"/>
                <a:cs typeface="Arimo"/>
              </a:rPr>
              <a:t>the</a:t>
            </a:r>
            <a:r>
              <a:rPr sz="1300" spc="-35" dirty="0">
                <a:latin typeface="Arimo"/>
                <a:cs typeface="Arimo"/>
              </a:rPr>
              <a:t> </a:t>
            </a:r>
            <a:r>
              <a:rPr sz="1300" spc="-10" dirty="0">
                <a:latin typeface="Arimo"/>
                <a:cs typeface="Arimo"/>
              </a:rPr>
              <a:t>data,</a:t>
            </a:r>
            <a:r>
              <a:rPr sz="1300" spc="-40" dirty="0">
                <a:latin typeface="Arimo"/>
                <a:cs typeface="Arimo"/>
              </a:rPr>
              <a:t> </a:t>
            </a:r>
            <a:r>
              <a:rPr sz="1300" spc="-20" dirty="0">
                <a:latin typeface="Arimo"/>
                <a:cs typeface="Arimo"/>
              </a:rPr>
              <a:t>including</a:t>
            </a:r>
            <a:r>
              <a:rPr sz="1300" spc="-40" dirty="0">
                <a:latin typeface="Arimo"/>
                <a:cs typeface="Arimo"/>
              </a:rPr>
              <a:t> </a:t>
            </a:r>
            <a:r>
              <a:rPr sz="1300" spc="-10" dirty="0">
                <a:latin typeface="Arimo"/>
                <a:cs typeface="Arimo"/>
              </a:rPr>
              <a:t>image </a:t>
            </a:r>
            <a:r>
              <a:rPr sz="1300" spc="-20" dirty="0">
                <a:latin typeface="Arimo"/>
                <a:cs typeface="Arimo"/>
              </a:rPr>
              <a:t>augmentation</a:t>
            </a:r>
            <a:r>
              <a:rPr sz="1300" spc="-25" dirty="0">
                <a:latin typeface="Arimo"/>
                <a:cs typeface="Arimo"/>
              </a:rPr>
              <a:t> </a:t>
            </a:r>
            <a:r>
              <a:rPr sz="1300" spc="-20" dirty="0">
                <a:latin typeface="Arimo"/>
                <a:cs typeface="Arimo"/>
              </a:rPr>
              <a:t>techniques</a:t>
            </a:r>
            <a:r>
              <a:rPr sz="1300" spc="-25" dirty="0">
                <a:latin typeface="Arimo"/>
                <a:cs typeface="Arimo"/>
              </a:rPr>
              <a:t> </a:t>
            </a:r>
            <a:r>
              <a:rPr sz="1300" dirty="0">
                <a:latin typeface="Arimo"/>
                <a:cs typeface="Arimo"/>
              </a:rPr>
              <a:t>to</a:t>
            </a:r>
            <a:r>
              <a:rPr sz="1300" spc="-25" dirty="0">
                <a:latin typeface="Arimo"/>
                <a:cs typeface="Arimo"/>
              </a:rPr>
              <a:t> </a:t>
            </a:r>
            <a:r>
              <a:rPr sz="1300" spc="-10" dirty="0">
                <a:latin typeface="Arimo"/>
                <a:cs typeface="Arimo"/>
              </a:rPr>
              <a:t>enhance</a:t>
            </a:r>
            <a:r>
              <a:rPr sz="1300" spc="-25" dirty="0">
                <a:latin typeface="Arimo"/>
                <a:cs typeface="Arimo"/>
              </a:rPr>
              <a:t> </a:t>
            </a:r>
            <a:r>
              <a:rPr sz="1300" spc="-10" dirty="0">
                <a:latin typeface="Arimo"/>
                <a:cs typeface="Arimo"/>
              </a:rPr>
              <a:t>model generalization.</a:t>
            </a:r>
            <a:endParaRPr sz="1300" dirty="0">
              <a:latin typeface="Arimo"/>
              <a:cs typeface="Arimo"/>
            </a:endParaRPr>
          </a:p>
          <a:p>
            <a:pPr marL="244475" indent="-178435">
              <a:lnSpc>
                <a:spcPct val="100000"/>
              </a:lnSpc>
              <a:spcBef>
                <a:spcPts val="360"/>
              </a:spcBef>
              <a:buAutoNum type="arabicPeriod" startAt="2"/>
              <a:tabLst>
                <a:tab pos="244475" algn="l"/>
              </a:tabLst>
            </a:pPr>
            <a:r>
              <a:rPr sz="1300" b="1" spc="-10" dirty="0">
                <a:solidFill>
                  <a:srgbClr val="1F497D"/>
                </a:solidFill>
                <a:latin typeface="Arimo"/>
                <a:cs typeface="Arimo"/>
              </a:rPr>
              <a:t>Model</a:t>
            </a:r>
            <a:r>
              <a:rPr sz="1300" b="1" spc="-55" dirty="0">
                <a:solidFill>
                  <a:srgbClr val="1F497D"/>
                </a:solidFill>
                <a:latin typeface="Arimo"/>
                <a:cs typeface="Arimo"/>
              </a:rPr>
              <a:t> </a:t>
            </a:r>
            <a:r>
              <a:rPr sz="1300" b="1" spc="-10" dirty="0">
                <a:solidFill>
                  <a:srgbClr val="1F497D"/>
                </a:solidFill>
                <a:latin typeface="Arimo"/>
                <a:cs typeface="Arimo"/>
              </a:rPr>
              <a:t>Development:</a:t>
            </a:r>
            <a:endParaRPr sz="1300" dirty="0">
              <a:latin typeface="Arimo"/>
              <a:cs typeface="Arimo"/>
            </a:endParaRPr>
          </a:p>
          <a:p>
            <a:pPr marL="352425" marR="41275">
              <a:lnSpc>
                <a:spcPct val="123300"/>
              </a:lnSpc>
              <a:spcBef>
                <a:spcPts val="5"/>
              </a:spcBef>
            </a:pPr>
            <a:r>
              <a:rPr sz="1300" spc="-10" dirty="0">
                <a:latin typeface="Arimo"/>
                <a:cs typeface="Arimo"/>
              </a:rPr>
              <a:t>Design</a:t>
            </a:r>
            <a:r>
              <a:rPr sz="1300" spc="-50" dirty="0">
                <a:latin typeface="Arimo"/>
                <a:cs typeface="Arimo"/>
              </a:rPr>
              <a:t> </a:t>
            </a:r>
            <a:r>
              <a:rPr sz="1300" dirty="0">
                <a:latin typeface="Arimo"/>
                <a:cs typeface="Arimo"/>
              </a:rPr>
              <a:t>and</a:t>
            </a:r>
            <a:r>
              <a:rPr sz="1300" spc="-50" dirty="0">
                <a:latin typeface="Arimo"/>
                <a:cs typeface="Arimo"/>
              </a:rPr>
              <a:t> </a:t>
            </a:r>
            <a:r>
              <a:rPr sz="1300" spc="-10" dirty="0">
                <a:latin typeface="Arimo"/>
                <a:cs typeface="Arimo"/>
              </a:rPr>
              <a:t>train</a:t>
            </a:r>
            <a:r>
              <a:rPr sz="1300" spc="-50" dirty="0">
                <a:latin typeface="Arimo"/>
                <a:cs typeface="Arimo"/>
              </a:rPr>
              <a:t> </a:t>
            </a:r>
            <a:r>
              <a:rPr sz="1300" dirty="0">
                <a:latin typeface="Arimo"/>
                <a:cs typeface="Arimo"/>
              </a:rPr>
              <a:t>a</a:t>
            </a:r>
            <a:r>
              <a:rPr sz="1300" spc="-50" dirty="0">
                <a:latin typeface="Arimo"/>
                <a:cs typeface="Arimo"/>
              </a:rPr>
              <a:t> </a:t>
            </a:r>
            <a:r>
              <a:rPr sz="1300" spc="-20" dirty="0">
                <a:latin typeface="Arimo"/>
                <a:cs typeface="Arimo"/>
              </a:rPr>
              <a:t>segmentation</a:t>
            </a:r>
            <a:r>
              <a:rPr sz="1300" spc="-50" dirty="0">
                <a:latin typeface="Arimo"/>
                <a:cs typeface="Arimo"/>
              </a:rPr>
              <a:t> </a:t>
            </a:r>
            <a:r>
              <a:rPr sz="1300" spc="-10" dirty="0">
                <a:latin typeface="Arimo"/>
                <a:cs typeface="Arimo"/>
              </a:rPr>
              <a:t>model</a:t>
            </a:r>
            <a:r>
              <a:rPr sz="1300" spc="-50" dirty="0">
                <a:latin typeface="Arimo"/>
                <a:cs typeface="Arimo"/>
              </a:rPr>
              <a:t> </a:t>
            </a:r>
            <a:r>
              <a:rPr sz="1300" dirty="0">
                <a:latin typeface="Arimo"/>
                <a:cs typeface="Arimo"/>
              </a:rPr>
              <a:t>for</a:t>
            </a:r>
            <a:r>
              <a:rPr sz="1300" spc="-50" dirty="0">
                <a:latin typeface="Arimo"/>
                <a:cs typeface="Arimo"/>
              </a:rPr>
              <a:t> </a:t>
            </a:r>
            <a:r>
              <a:rPr sz="1300" dirty="0">
                <a:latin typeface="Arimo"/>
                <a:cs typeface="Arimo"/>
              </a:rPr>
              <a:t>skin</a:t>
            </a:r>
            <a:r>
              <a:rPr sz="1300" spc="-50" dirty="0">
                <a:latin typeface="Arimo"/>
                <a:cs typeface="Arimo"/>
              </a:rPr>
              <a:t> </a:t>
            </a:r>
            <a:r>
              <a:rPr sz="1300" spc="-10" dirty="0">
                <a:latin typeface="Arimo"/>
                <a:cs typeface="Arimo"/>
              </a:rPr>
              <a:t>cancer </a:t>
            </a:r>
            <a:r>
              <a:rPr sz="1300" spc="-20" dirty="0">
                <a:latin typeface="Arimo"/>
                <a:cs typeface="Arimo"/>
              </a:rPr>
              <a:t>localization</a:t>
            </a:r>
            <a:r>
              <a:rPr sz="1300" spc="-30" dirty="0">
                <a:latin typeface="Arimo"/>
                <a:cs typeface="Arimo"/>
              </a:rPr>
              <a:t> </a:t>
            </a:r>
            <a:r>
              <a:rPr sz="1300" spc="-10" dirty="0">
                <a:latin typeface="Arimo"/>
                <a:cs typeface="Arimo"/>
              </a:rPr>
              <a:t>using</a:t>
            </a:r>
            <a:r>
              <a:rPr sz="1300" spc="-30" dirty="0">
                <a:latin typeface="Arimo"/>
                <a:cs typeface="Arimo"/>
              </a:rPr>
              <a:t> </a:t>
            </a:r>
            <a:r>
              <a:rPr sz="1300" dirty="0">
                <a:latin typeface="Arimo"/>
                <a:cs typeface="Arimo"/>
              </a:rPr>
              <a:t>the</a:t>
            </a:r>
            <a:r>
              <a:rPr sz="1300" spc="-30" dirty="0">
                <a:latin typeface="Arimo"/>
                <a:cs typeface="Arimo"/>
              </a:rPr>
              <a:t> </a:t>
            </a:r>
            <a:r>
              <a:rPr sz="1300" dirty="0">
                <a:latin typeface="Arimo"/>
                <a:cs typeface="Arimo"/>
              </a:rPr>
              <a:t>deep</a:t>
            </a:r>
            <a:r>
              <a:rPr sz="1300" spc="-30" dirty="0">
                <a:latin typeface="Arimo"/>
                <a:cs typeface="Arimo"/>
              </a:rPr>
              <a:t> </a:t>
            </a:r>
            <a:r>
              <a:rPr sz="1300" spc="-20" dirty="0">
                <a:latin typeface="Arimo"/>
                <a:cs typeface="Arimo"/>
              </a:rPr>
              <a:t>learning</a:t>
            </a:r>
            <a:r>
              <a:rPr sz="1300" spc="-30" dirty="0">
                <a:latin typeface="Arimo"/>
                <a:cs typeface="Arimo"/>
              </a:rPr>
              <a:t> </a:t>
            </a:r>
            <a:r>
              <a:rPr sz="1300" spc="-20" dirty="0">
                <a:latin typeface="Arimo"/>
                <a:cs typeface="Arimo"/>
              </a:rPr>
              <a:t>architecture</a:t>
            </a:r>
            <a:r>
              <a:rPr sz="1300" spc="-25" dirty="0">
                <a:latin typeface="Arimo"/>
                <a:cs typeface="Arimo"/>
              </a:rPr>
              <a:t> </a:t>
            </a:r>
            <a:r>
              <a:rPr sz="1300" spc="-20" dirty="0">
                <a:latin typeface="Arimo"/>
                <a:cs typeface="Arimo"/>
              </a:rPr>
              <a:t>U-Net. Implement </a:t>
            </a:r>
            <a:r>
              <a:rPr sz="1300" dirty="0">
                <a:latin typeface="Arimo"/>
                <a:cs typeface="Arimo"/>
              </a:rPr>
              <a:t>a</a:t>
            </a:r>
            <a:r>
              <a:rPr sz="1300" spc="-15" dirty="0">
                <a:latin typeface="Arimo"/>
                <a:cs typeface="Arimo"/>
              </a:rPr>
              <a:t> </a:t>
            </a:r>
            <a:r>
              <a:rPr sz="1300" spc="-20" dirty="0">
                <a:latin typeface="Arimo"/>
                <a:cs typeface="Arimo"/>
              </a:rPr>
              <a:t>classification</a:t>
            </a:r>
            <a:r>
              <a:rPr sz="1300" spc="-15" dirty="0">
                <a:latin typeface="Arimo"/>
                <a:cs typeface="Arimo"/>
              </a:rPr>
              <a:t> </a:t>
            </a:r>
            <a:r>
              <a:rPr sz="1300" spc="-10" dirty="0">
                <a:latin typeface="Arimo"/>
                <a:cs typeface="Arimo"/>
              </a:rPr>
              <a:t>model</a:t>
            </a:r>
            <a:r>
              <a:rPr sz="1300" spc="-15" dirty="0">
                <a:latin typeface="Arimo"/>
                <a:cs typeface="Arimo"/>
              </a:rPr>
              <a:t> </a:t>
            </a:r>
            <a:r>
              <a:rPr sz="1300" dirty="0">
                <a:latin typeface="Arimo"/>
                <a:cs typeface="Arimo"/>
              </a:rPr>
              <a:t>to</a:t>
            </a:r>
            <a:r>
              <a:rPr sz="1300" spc="-20" dirty="0">
                <a:latin typeface="Arimo"/>
                <a:cs typeface="Arimo"/>
              </a:rPr>
              <a:t> categorize</a:t>
            </a:r>
            <a:r>
              <a:rPr sz="1300" spc="-15" dirty="0">
                <a:latin typeface="Arimo"/>
                <a:cs typeface="Arimo"/>
              </a:rPr>
              <a:t> </a:t>
            </a:r>
            <a:r>
              <a:rPr sz="1300" spc="-10" dirty="0">
                <a:latin typeface="Arimo"/>
                <a:cs typeface="Arimo"/>
              </a:rPr>
              <a:t>localized </a:t>
            </a:r>
            <a:r>
              <a:rPr sz="1300" dirty="0">
                <a:latin typeface="Arimo"/>
                <a:cs typeface="Arimo"/>
              </a:rPr>
              <a:t>skin</a:t>
            </a:r>
            <a:r>
              <a:rPr sz="1300" spc="-55" dirty="0">
                <a:latin typeface="Arimo"/>
                <a:cs typeface="Arimo"/>
              </a:rPr>
              <a:t> </a:t>
            </a:r>
            <a:r>
              <a:rPr sz="1300" spc="-10" dirty="0">
                <a:latin typeface="Arimo"/>
                <a:cs typeface="Arimo"/>
              </a:rPr>
              <a:t>lesions</a:t>
            </a:r>
            <a:r>
              <a:rPr sz="1300" spc="-50" dirty="0">
                <a:latin typeface="Arimo"/>
                <a:cs typeface="Arimo"/>
              </a:rPr>
              <a:t> </a:t>
            </a:r>
            <a:r>
              <a:rPr sz="1300" spc="-10" dirty="0">
                <a:latin typeface="Arimo"/>
                <a:cs typeface="Arimo"/>
              </a:rPr>
              <a:t>into</a:t>
            </a:r>
            <a:r>
              <a:rPr sz="1300" spc="-50" dirty="0">
                <a:latin typeface="Arimo"/>
                <a:cs typeface="Arimo"/>
              </a:rPr>
              <a:t> </a:t>
            </a:r>
            <a:r>
              <a:rPr sz="1300" spc="-20" dirty="0">
                <a:latin typeface="Arimo"/>
                <a:cs typeface="Arimo"/>
              </a:rPr>
              <a:t>different</a:t>
            </a:r>
            <a:r>
              <a:rPr sz="1300" spc="-55" dirty="0">
                <a:latin typeface="Arimo"/>
                <a:cs typeface="Arimo"/>
              </a:rPr>
              <a:t> </a:t>
            </a:r>
            <a:r>
              <a:rPr sz="1300" spc="-10" dirty="0">
                <a:latin typeface="Arimo"/>
                <a:cs typeface="Arimo"/>
              </a:rPr>
              <a:t>cancer</a:t>
            </a:r>
            <a:r>
              <a:rPr sz="1300" spc="-50" dirty="0">
                <a:latin typeface="Arimo"/>
                <a:cs typeface="Arimo"/>
              </a:rPr>
              <a:t> </a:t>
            </a:r>
            <a:r>
              <a:rPr sz="1300" spc="-10" dirty="0">
                <a:latin typeface="Arimo"/>
                <a:cs typeface="Arimo"/>
              </a:rPr>
              <a:t>types,</a:t>
            </a:r>
            <a:r>
              <a:rPr sz="1300" spc="-50" dirty="0">
                <a:latin typeface="Arimo"/>
                <a:cs typeface="Arimo"/>
              </a:rPr>
              <a:t> </a:t>
            </a:r>
            <a:r>
              <a:rPr sz="1300" spc="-10" dirty="0">
                <a:latin typeface="Arimo"/>
                <a:cs typeface="Arimo"/>
              </a:rPr>
              <a:t>utilizing </a:t>
            </a:r>
            <a:r>
              <a:rPr sz="1300" spc="-20" dirty="0">
                <a:latin typeface="Arimo"/>
                <a:cs typeface="Arimo"/>
              </a:rPr>
              <a:t>convolutional</a:t>
            </a:r>
            <a:r>
              <a:rPr sz="1300" spc="-40" dirty="0">
                <a:latin typeface="Arimo"/>
                <a:cs typeface="Arimo"/>
              </a:rPr>
              <a:t> </a:t>
            </a:r>
            <a:r>
              <a:rPr sz="1300" spc="-10" dirty="0">
                <a:latin typeface="Arimo"/>
                <a:cs typeface="Arimo"/>
              </a:rPr>
              <a:t>neural</a:t>
            </a:r>
            <a:r>
              <a:rPr sz="1300" spc="-35" dirty="0">
                <a:latin typeface="Arimo"/>
                <a:cs typeface="Arimo"/>
              </a:rPr>
              <a:t> </a:t>
            </a:r>
            <a:r>
              <a:rPr sz="1300" spc="-10" dirty="0">
                <a:latin typeface="Arimo"/>
                <a:cs typeface="Arimo"/>
              </a:rPr>
              <a:t>networks</a:t>
            </a:r>
            <a:r>
              <a:rPr sz="1300" spc="-35" dirty="0">
                <a:latin typeface="Arimo"/>
                <a:cs typeface="Arimo"/>
              </a:rPr>
              <a:t> </a:t>
            </a:r>
            <a:r>
              <a:rPr sz="1300" spc="-10" dirty="0">
                <a:latin typeface="Arimo"/>
                <a:cs typeface="Arimo"/>
              </a:rPr>
              <a:t>(CNNs).</a:t>
            </a:r>
            <a:endParaRPr sz="1300" dirty="0">
              <a:latin typeface="Arimo"/>
              <a:cs typeface="Arimo"/>
            </a:endParaRPr>
          </a:p>
          <a:p>
            <a:pPr marL="352425" marR="690880">
              <a:lnSpc>
                <a:spcPct val="123300"/>
              </a:lnSpc>
            </a:pPr>
            <a:r>
              <a:rPr sz="1300" spc="-10" dirty="0">
                <a:latin typeface="Arimo"/>
                <a:cs typeface="Arimo"/>
              </a:rPr>
              <a:t>Develop</a:t>
            </a:r>
            <a:r>
              <a:rPr sz="1300" spc="-45" dirty="0">
                <a:latin typeface="Arimo"/>
                <a:cs typeface="Arimo"/>
              </a:rPr>
              <a:t> </a:t>
            </a:r>
            <a:r>
              <a:rPr sz="1300" dirty="0">
                <a:latin typeface="Arimo"/>
                <a:cs typeface="Arimo"/>
              </a:rPr>
              <a:t>a</a:t>
            </a:r>
            <a:r>
              <a:rPr sz="1300" spc="-45" dirty="0">
                <a:latin typeface="Arimo"/>
                <a:cs typeface="Arimo"/>
              </a:rPr>
              <a:t> </a:t>
            </a:r>
            <a:r>
              <a:rPr sz="1300" spc="-20" dirty="0">
                <a:latin typeface="Arimo"/>
                <a:cs typeface="Arimo"/>
              </a:rPr>
              <a:t>segmentation</a:t>
            </a:r>
            <a:r>
              <a:rPr sz="1300" spc="-40" dirty="0">
                <a:latin typeface="Arimo"/>
                <a:cs typeface="Arimo"/>
              </a:rPr>
              <a:t> </a:t>
            </a:r>
            <a:r>
              <a:rPr sz="1300" spc="-10" dirty="0">
                <a:latin typeface="Arimo"/>
                <a:cs typeface="Arimo"/>
              </a:rPr>
              <a:t>model</a:t>
            </a:r>
            <a:r>
              <a:rPr sz="1300" spc="-45" dirty="0">
                <a:latin typeface="Arimo"/>
                <a:cs typeface="Arimo"/>
              </a:rPr>
              <a:t> </a:t>
            </a:r>
            <a:r>
              <a:rPr sz="1300" dirty="0">
                <a:latin typeface="Arimo"/>
                <a:cs typeface="Arimo"/>
              </a:rPr>
              <a:t>for</a:t>
            </a:r>
            <a:r>
              <a:rPr sz="1300" spc="-45" dirty="0">
                <a:latin typeface="Arimo"/>
                <a:cs typeface="Arimo"/>
              </a:rPr>
              <a:t> </a:t>
            </a:r>
            <a:r>
              <a:rPr sz="1300" spc="-10" dirty="0">
                <a:latin typeface="Arimo"/>
                <a:cs typeface="Arimo"/>
              </a:rPr>
              <a:t>brain</a:t>
            </a:r>
            <a:r>
              <a:rPr sz="1300" spc="-40" dirty="0">
                <a:latin typeface="Arimo"/>
                <a:cs typeface="Arimo"/>
              </a:rPr>
              <a:t> </a:t>
            </a:r>
            <a:r>
              <a:rPr sz="1300" spc="-10" dirty="0">
                <a:latin typeface="Arimo"/>
                <a:cs typeface="Arimo"/>
              </a:rPr>
              <a:t>tumor </a:t>
            </a:r>
            <a:r>
              <a:rPr sz="1300" spc="-20" dirty="0">
                <a:latin typeface="Arimo"/>
                <a:cs typeface="Arimo"/>
              </a:rPr>
              <a:t>localization</a:t>
            </a:r>
            <a:r>
              <a:rPr sz="1300" spc="-45" dirty="0">
                <a:latin typeface="Arimo"/>
                <a:cs typeface="Arimo"/>
              </a:rPr>
              <a:t> </a:t>
            </a:r>
            <a:r>
              <a:rPr sz="1300" dirty="0">
                <a:latin typeface="Arimo"/>
                <a:cs typeface="Arimo"/>
              </a:rPr>
              <a:t>in</a:t>
            </a:r>
            <a:r>
              <a:rPr sz="1300" spc="-40" dirty="0">
                <a:latin typeface="Arimo"/>
                <a:cs typeface="Arimo"/>
              </a:rPr>
              <a:t> </a:t>
            </a:r>
            <a:r>
              <a:rPr sz="1300" spc="-10" dirty="0">
                <a:latin typeface="Arimo"/>
                <a:cs typeface="Arimo"/>
              </a:rPr>
              <a:t>medical</a:t>
            </a:r>
            <a:r>
              <a:rPr sz="1300" spc="-45" dirty="0">
                <a:latin typeface="Arimo"/>
                <a:cs typeface="Arimo"/>
              </a:rPr>
              <a:t> </a:t>
            </a:r>
            <a:r>
              <a:rPr sz="1300" spc="-10" dirty="0">
                <a:latin typeface="Arimo"/>
                <a:cs typeface="Arimo"/>
              </a:rPr>
              <a:t>imaging</a:t>
            </a:r>
            <a:r>
              <a:rPr sz="1300" spc="-40" dirty="0">
                <a:latin typeface="Arimo"/>
                <a:cs typeface="Arimo"/>
              </a:rPr>
              <a:t> </a:t>
            </a:r>
            <a:r>
              <a:rPr sz="1300" spc="-10" dirty="0">
                <a:latin typeface="Arimo"/>
                <a:cs typeface="Arimo"/>
              </a:rPr>
              <a:t>scans.</a:t>
            </a:r>
            <a:endParaRPr sz="1300" dirty="0">
              <a:latin typeface="Arimo"/>
              <a:cs typeface="Arimo"/>
            </a:endParaRPr>
          </a:p>
        </p:txBody>
      </p:sp>
      <p:pic>
        <p:nvPicPr>
          <p:cNvPr id="72" name="object 72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10129269" y="8314720"/>
            <a:ext cx="4271241" cy="1984665"/>
          </a:xfrm>
          <a:prstGeom prst="rect">
            <a:avLst/>
          </a:prstGeom>
        </p:spPr>
      </p:pic>
      <p:sp>
        <p:nvSpPr>
          <p:cNvPr id="73" name="object 73"/>
          <p:cNvSpPr txBox="1"/>
          <p:nvPr/>
        </p:nvSpPr>
        <p:spPr>
          <a:xfrm>
            <a:off x="5393683" y="8204023"/>
            <a:ext cx="1810385" cy="2160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300" b="1" dirty="0">
                <a:solidFill>
                  <a:srgbClr val="1F497D"/>
                </a:solidFill>
                <a:latin typeface="Arimo"/>
                <a:cs typeface="Arimo"/>
              </a:rPr>
              <a:t>3.</a:t>
            </a:r>
            <a:r>
              <a:rPr sz="1300" b="1" spc="145" dirty="0">
                <a:solidFill>
                  <a:srgbClr val="1F497D"/>
                </a:solidFill>
                <a:latin typeface="Arimo"/>
                <a:cs typeface="Arimo"/>
              </a:rPr>
              <a:t> </a:t>
            </a:r>
            <a:r>
              <a:rPr sz="1300" b="1" dirty="0">
                <a:solidFill>
                  <a:srgbClr val="1F497D"/>
                </a:solidFill>
                <a:latin typeface="Arimo"/>
                <a:cs typeface="Arimo"/>
              </a:rPr>
              <a:t>Web</a:t>
            </a:r>
            <a:r>
              <a:rPr sz="1300" b="1" spc="145" dirty="0">
                <a:solidFill>
                  <a:srgbClr val="1F497D"/>
                </a:solidFill>
                <a:latin typeface="Arimo"/>
                <a:cs typeface="Arimo"/>
              </a:rPr>
              <a:t> </a:t>
            </a:r>
            <a:r>
              <a:rPr sz="1300" b="1" spc="-10" dirty="0">
                <a:solidFill>
                  <a:srgbClr val="1F497D"/>
                </a:solidFill>
                <a:latin typeface="Arimo"/>
                <a:cs typeface="Arimo"/>
              </a:rPr>
              <a:t>Development:</a:t>
            </a:r>
            <a:endParaRPr sz="1300">
              <a:latin typeface="Arimo"/>
              <a:cs typeface="Arimo"/>
            </a:endParaRPr>
          </a:p>
        </p:txBody>
      </p:sp>
      <p:sp>
        <p:nvSpPr>
          <p:cNvPr id="74" name="object 74"/>
          <p:cNvSpPr/>
          <p:nvPr/>
        </p:nvSpPr>
        <p:spPr>
          <a:xfrm>
            <a:off x="5567809" y="8538092"/>
            <a:ext cx="48260" cy="48260"/>
          </a:xfrm>
          <a:custGeom>
            <a:avLst/>
            <a:gdLst/>
            <a:ahLst/>
            <a:cxnLst/>
            <a:rect l="l" t="t" r="r" b="b"/>
            <a:pathLst>
              <a:path w="48260" h="48259">
                <a:moveTo>
                  <a:pt x="25571" y="47991"/>
                </a:moveTo>
                <a:lnTo>
                  <a:pt x="22420" y="47991"/>
                </a:lnTo>
                <a:lnTo>
                  <a:pt x="20859" y="47837"/>
                </a:lnTo>
                <a:lnTo>
                  <a:pt x="0" y="25571"/>
                </a:lnTo>
                <a:lnTo>
                  <a:pt x="0" y="22420"/>
                </a:lnTo>
                <a:lnTo>
                  <a:pt x="22420" y="0"/>
                </a:lnTo>
                <a:lnTo>
                  <a:pt x="25571" y="0"/>
                </a:lnTo>
                <a:lnTo>
                  <a:pt x="47991" y="22420"/>
                </a:lnTo>
                <a:lnTo>
                  <a:pt x="47991" y="23995"/>
                </a:lnTo>
                <a:lnTo>
                  <a:pt x="47991" y="25571"/>
                </a:lnTo>
                <a:lnTo>
                  <a:pt x="27131" y="47837"/>
                </a:lnTo>
                <a:lnTo>
                  <a:pt x="25571" y="479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latin typeface="Arimo"/>
            </a:endParaRPr>
          </a:p>
        </p:txBody>
      </p:sp>
      <p:sp>
        <p:nvSpPr>
          <p:cNvPr id="75" name="object 75"/>
          <p:cNvSpPr/>
          <p:nvPr/>
        </p:nvSpPr>
        <p:spPr>
          <a:xfrm>
            <a:off x="5567809" y="8983105"/>
            <a:ext cx="48260" cy="48260"/>
          </a:xfrm>
          <a:custGeom>
            <a:avLst/>
            <a:gdLst/>
            <a:ahLst/>
            <a:cxnLst/>
            <a:rect l="l" t="t" r="r" b="b"/>
            <a:pathLst>
              <a:path w="48260" h="48259">
                <a:moveTo>
                  <a:pt x="25571" y="47991"/>
                </a:moveTo>
                <a:lnTo>
                  <a:pt x="22420" y="47991"/>
                </a:lnTo>
                <a:lnTo>
                  <a:pt x="20859" y="47838"/>
                </a:lnTo>
                <a:lnTo>
                  <a:pt x="0" y="25570"/>
                </a:lnTo>
                <a:lnTo>
                  <a:pt x="0" y="22420"/>
                </a:lnTo>
                <a:lnTo>
                  <a:pt x="22420" y="0"/>
                </a:lnTo>
                <a:lnTo>
                  <a:pt x="25571" y="0"/>
                </a:lnTo>
                <a:lnTo>
                  <a:pt x="47991" y="22420"/>
                </a:lnTo>
                <a:lnTo>
                  <a:pt x="47991" y="23995"/>
                </a:lnTo>
                <a:lnTo>
                  <a:pt x="47991" y="25570"/>
                </a:lnTo>
                <a:lnTo>
                  <a:pt x="27131" y="47838"/>
                </a:lnTo>
                <a:lnTo>
                  <a:pt x="25571" y="479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latin typeface="Arimo"/>
            </a:endParaRPr>
          </a:p>
        </p:txBody>
      </p:sp>
      <p:sp>
        <p:nvSpPr>
          <p:cNvPr id="76" name="object 76"/>
          <p:cNvSpPr/>
          <p:nvPr/>
        </p:nvSpPr>
        <p:spPr>
          <a:xfrm>
            <a:off x="5567809" y="9650624"/>
            <a:ext cx="48260" cy="48260"/>
          </a:xfrm>
          <a:custGeom>
            <a:avLst/>
            <a:gdLst/>
            <a:ahLst/>
            <a:cxnLst/>
            <a:rect l="l" t="t" r="r" b="b"/>
            <a:pathLst>
              <a:path w="48260" h="48259">
                <a:moveTo>
                  <a:pt x="25571" y="47991"/>
                </a:moveTo>
                <a:lnTo>
                  <a:pt x="22420" y="47991"/>
                </a:lnTo>
                <a:lnTo>
                  <a:pt x="20859" y="47838"/>
                </a:lnTo>
                <a:lnTo>
                  <a:pt x="0" y="25570"/>
                </a:lnTo>
                <a:lnTo>
                  <a:pt x="0" y="22420"/>
                </a:lnTo>
                <a:lnTo>
                  <a:pt x="22420" y="0"/>
                </a:lnTo>
                <a:lnTo>
                  <a:pt x="25571" y="0"/>
                </a:lnTo>
                <a:lnTo>
                  <a:pt x="47991" y="22420"/>
                </a:lnTo>
                <a:lnTo>
                  <a:pt x="47991" y="23995"/>
                </a:lnTo>
                <a:lnTo>
                  <a:pt x="47991" y="25570"/>
                </a:lnTo>
                <a:lnTo>
                  <a:pt x="27131" y="47838"/>
                </a:lnTo>
                <a:lnTo>
                  <a:pt x="25571" y="479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latin typeface="Arimo"/>
            </a:endParaRPr>
          </a:p>
        </p:txBody>
      </p:sp>
      <p:sp>
        <p:nvSpPr>
          <p:cNvPr id="77" name="object 77"/>
          <p:cNvSpPr/>
          <p:nvPr/>
        </p:nvSpPr>
        <p:spPr>
          <a:xfrm>
            <a:off x="5567809" y="10318143"/>
            <a:ext cx="48260" cy="48260"/>
          </a:xfrm>
          <a:custGeom>
            <a:avLst/>
            <a:gdLst/>
            <a:ahLst/>
            <a:cxnLst/>
            <a:rect l="l" t="t" r="r" b="b"/>
            <a:pathLst>
              <a:path w="48260" h="48259">
                <a:moveTo>
                  <a:pt x="25571" y="47991"/>
                </a:moveTo>
                <a:lnTo>
                  <a:pt x="22420" y="47991"/>
                </a:lnTo>
                <a:lnTo>
                  <a:pt x="20859" y="47838"/>
                </a:lnTo>
                <a:lnTo>
                  <a:pt x="0" y="25570"/>
                </a:lnTo>
                <a:lnTo>
                  <a:pt x="0" y="22420"/>
                </a:lnTo>
                <a:lnTo>
                  <a:pt x="22420" y="0"/>
                </a:lnTo>
                <a:lnTo>
                  <a:pt x="25571" y="0"/>
                </a:lnTo>
                <a:lnTo>
                  <a:pt x="47991" y="22420"/>
                </a:lnTo>
                <a:lnTo>
                  <a:pt x="47991" y="23995"/>
                </a:lnTo>
                <a:lnTo>
                  <a:pt x="47991" y="25570"/>
                </a:lnTo>
                <a:lnTo>
                  <a:pt x="27131" y="47838"/>
                </a:lnTo>
                <a:lnTo>
                  <a:pt x="25571" y="479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latin typeface="Arimo"/>
            </a:endParaRPr>
          </a:p>
        </p:txBody>
      </p:sp>
      <p:sp>
        <p:nvSpPr>
          <p:cNvPr id="78" name="object 78"/>
          <p:cNvSpPr txBox="1"/>
          <p:nvPr/>
        </p:nvSpPr>
        <p:spPr>
          <a:xfrm>
            <a:off x="5393683" y="8406426"/>
            <a:ext cx="4305935" cy="202818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9085" marR="5080" algn="just">
              <a:lnSpc>
                <a:spcPct val="112300"/>
              </a:lnSpc>
              <a:spcBef>
                <a:spcPts val="95"/>
              </a:spcBef>
            </a:pPr>
            <a:r>
              <a:rPr sz="1300" dirty="0">
                <a:latin typeface="Arimo"/>
                <a:cs typeface="Arimo"/>
              </a:rPr>
              <a:t>Build</a:t>
            </a:r>
            <a:r>
              <a:rPr sz="1300" spc="185" dirty="0">
                <a:latin typeface="Arimo"/>
                <a:cs typeface="Arimo"/>
              </a:rPr>
              <a:t>  </a:t>
            </a:r>
            <a:r>
              <a:rPr sz="1300" dirty="0">
                <a:latin typeface="Arimo"/>
                <a:cs typeface="Arimo"/>
              </a:rPr>
              <a:t>a</a:t>
            </a:r>
            <a:r>
              <a:rPr sz="1300" spc="185" dirty="0">
                <a:latin typeface="Arimo"/>
                <a:cs typeface="Arimo"/>
              </a:rPr>
              <a:t>  </a:t>
            </a:r>
            <a:r>
              <a:rPr sz="1300" dirty="0">
                <a:latin typeface="Arimo"/>
                <a:cs typeface="Arimo"/>
              </a:rPr>
              <a:t>website</a:t>
            </a:r>
            <a:r>
              <a:rPr sz="1300" spc="185" dirty="0">
                <a:latin typeface="Arimo"/>
                <a:cs typeface="Arimo"/>
              </a:rPr>
              <a:t>  </a:t>
            </a:r>
            <a:r>
              <a:rPr sz="1300" dirty="0">
                <a:latin typeface="Arimo"/>
                <a:cs typeface="Arimo"/>
              </a:rPr>
              <a:t>to</a:t>
            </a:r>
            <a:r>
              <a:rPr sz="1300" spc="185" dirty="0">
                <a:latin typeface="Arimo"/>
                <a:cs typeface="Arimo"/>
              </a:rPr>
              <a:t>  </a:t>
            </a:r>
            <a:r>
              <a:rPr sz="1300" dirty="0">
                <a:latin typeface="Arimo"/>
                <a:cs typeface="Arimo"/>
              </a:rPr>
              <a:t>host</a:t>
            </a:r>
            <a:r>
              <a:rPr sz="1300" spc="185" dirty="0">
                <a:latin typeface="Arimo"/>
                <a:cs typeface="Arimo"/>
              </a:rPr>
              <a:t>  </a:t>
            </a:r>
            <a:r>
              <a:rPr sz="1300" dirty="0">
                <a:latin typeface="Arimo"/>
                <a:cs typeface="Arimo"/>
              </a:rPr>
              <a:t>the</a:t>
            </a:r>
            <a:r>
              <a:rPr sz="1300" spc="185" dirty="0">
                <a:latin typeface="Arimo"/>
                <a:cs typeface="Arimo"/>
              </a:rPr>
              <a:t>  </a:t>
            </a:r>
            <a:r>
              <a:rPr sz="1300" dirty="0">
                <a:latin typeface="Arimo"/>
                <a:cs typeface="Arimo"/>
              </a:rPr>
              <a:t>segmentation</a:t>
            </a:r>
            <a:r>
              <a:rPr sz="1300" spc="185" dirty="0">
                <a:latin typeface="Arimo"/>
                <a:cs typeface="Arimo"/>
              </a:rPr>
              <a:t>  </a:t>
            </a:r>
            <a:r>
              <a:rPr sz="1300" spc="-25" dirty="0">
                <a:latin typeface="Arimo"/>
                <a:cs typeface="Arimo"/>
              </a:rPr>
              <a:t>and </a:t>
            </a:r>
            <a:r>
              <a:rPr sz="1300" spc="10" dirty="0">
                <a:latin typeface="Arimo"/>
                <a:cs typeface="Arimo"/>
              </a:rPr>
              <a:t>classification</a:t>
            </a:r>
            <a:r>
              <a:rPr sz="1300" spc="229" dirty="0">
                <a:latin typeface="Arimo"/>
                <a:cs typeface="Arimo"/>
              </a:rPr>
              <a:t> </a:t>
            </a:r>
            <a:r>
              <a:rPr sz="1300" spc="10" dirty="0">
                <a:latin typeface="Arimo"/>
                <a:cs typeface="Arimo"/>
              </a:rPr>
              <a:t>models</a:t>
            </a:r>
            <a:r>
              <a:rPr sz="1300" spc="229" dirty="0">
                <a:latin typeface="Arimo"/>
                <a:cs typeface="Arimo"/>
              </a:rPr>
              <a:t> </a:t>
            </a:r>
            <a:r>
              <a:rPr sz="1300" spc="10" dirty="0">
                <a:latin typeface="Arimo"/>
                <a:cs typeface="Arimo"/>
              </a:rPr>
              <a:t>for</a:t>
            </a:r>
            <a:r>
              <a:rPr sz="1300" spc="229" dirty="0">
                <a:latin typeface="Arimo"/>
                <a:cs typeface="Arimo"/>
              </a:rPr>
              <a:t> </a:t>
            </a:r>
            <a:r>
              <a:rPr sz="1300" spc="10" dirty="0">
                <a:latin typeface="Arimo"/>
                <a:cs typeface="Arimo"/>
              </a:rPr>
              <a:t>skin</a:t>
            </a:r>
            <a:r>
              <a:rPr sz="1300" spc="229" dirty="0">
                <a:latin typeface="Arimo"/>
                <a:cs typeface="Arimo"/>
              </a:rPr>
              <a:t> </a:t>
            </a:r>
            <a:r>
              <a:rPr sz="1300" spc="10" dirty="0">
                <a:latin typeface="Arimo"/>
                <a:cs typeface="Arimo"/>
              </a:rPr>
              <a:t>cancer</a:t>
            </a:r>
            <a:r>
              <a:rPr sz="1300" spc="229" dirty="0">
                <a:latin typeface="Arimo"/>
                <a:cs typeface="Arimo"/>
              </a:rPr>
              <a:t> </a:t>
            </a:r>
            <a:r>
              <a:rPr sz="1300" spc="-10" dirty="0">
                <a:latin typeface="Arimo"/>
                <a:cs typeface="Arimo"/>
              </a:rPr>
              <a:t>analysis.</a:t>
            </a:r>
            <a:endParaRPr sz="1300" dirty="0">
              <a:latin typeface="Arimo"/>
              <a:cs typeface="Arimo"/>
            </a:endParaRPr>
          </a:p>
          <a:p>
            <a:pPr marL="299085" marR="5080" algn="just">
              <a:lnSpc>
                <a:spcPct val="112300"/>
              </a:lnSpc>
            </a:pPr>
            <a:r>
              <a:rPr sz="1300" dirty="0">
                <a:latin typeface="Arimo"/>
                <a:cs typeface="Arimo"/>
              </a:rPr>
              <a:t>Integrate</a:t>
            </a:r>
            <a:r>
              <a:rPr sz="1300" spc="340" dirty="0">
                <a:latin typeface="Arimo"/>
                <a:cs typeface="Arimo"/>
              </a:rPr>
              <a:t>  </a:t>
            </a:r>
            <a:r>
              <a:rPr sz="1300" dirty="0">
                <a:latin typeface="Arimo"/>
                <a:cs typeface="Arimo"/>
              </a:rPr>
              <a:t>user-friendly</a:t>
            </a:r>
            <a:r>
              <a:rPr sz="1300" spc="345" dirty="0">
                <a:latin typeface="Arimo"/>
                <a:cs typeface="Arimo"/>
              </a:rPr>
              <a:t>  </a:t>
            </a:r>
            <a:r>
              <a:rPr sz="1300" dirty="0">
                <a:latin typeface="Arimo"/>
                <a:cs typeface="Arimo"/>
              </a:rPr>
              <a:t>interfaces</a:t>
            </a:r>
            <a:r>
              <a:rPr sz="1300" spc="345" dirty="0">
                <a:latin typeface="Arimo"/>
                <a:cs typeface="Arimo"/>
              </a:rPr>
              <a:t>  </a:t>
            </a:r>
            <a:r>
              <a:rPr sz="1300" dirty="0">
                <a:latin typeface="Arimo"/>
                <a:cs typeface="Arimo"/>
              </a:rPr>
              <a:t>for</a:t>
            </a:r>
            <a:r>
              <a:rPr sz="1300" spc="340" dirty="0">
                <a:latin typeface="Arimo"/>
                <a:cs typeface="Arimo"/>
              </a:rPr>
              <a:t>  </a:t>
            </a:r>
            <a:r>
              <a:rPr sz="1300" spc="-10" dirty="0">
                <a:latin typeface="Arimo"/>
                <a:cs typeface="Arimo"/>
              </a:rPr>
              <a:t>uploading </a:t>
            </a:r>
            <a:r>
              <a:rPr sz="1300" dirty="0">
                <a:latin typeface="Arimo"/>
                <a:cs typeface="Arimo"/>
              </a:rPr>
              <a:t>skin</a:t>
            </a:r>
            <a:r>
              <a:rPr sz="1300" spc="459" dirty="0">
                <a:latin typeface="Arimo"/>
                <a:cs typeface="Arimo"/>
              </a:rPr>
              <a:t> </a:t>
            </a:r>
            <a:r>
              <a:rPr sz="1300" dirty="0">
                <a:latin typeface="Arimo"/>
                <a:cs typeface="Arimo"/>
              </a:rPr>
              <a:t>images,</a:t>
            </a:r>
            <a:r>
              <a:rPr sz="1300" spc="465" dirty="0">
                <a:latin typeface="Arimo"/>
                <a:cs typeface="Arimo"/>
              </a:rPr>
              <a:t> </a:t>
            </a:r>
            <a:r>
              <a:rPr sz="1300" dirty="0">
                <a:latin typeface="Arimo"/>
                <a:cs typeface="Arimo"/>
              </a:rPr>
              <a:t>displaying</a:t>
            </a:r>
            <a:r>
              <a:rPr sz="1300" spc="465" dirty="0">
                <a:latin typeface="Arimo"/>
                <a:cs typeface="Arimo"/>
              </a:rPr>
              <a:t> </a:t>
            </a:r>
            <a:r>
              <a:rPr sz="1300" dirty="0">
                <a:latin typeface="Arimo"/>
                <a:cs typeface="Arimo"/>
              </a:rPr>
              <a:t>segmentation</a:t>
            </a:r>
            <a:r>
              <a:rPr sz="1300" spc="465" dirty="0">
                <a:latin typeface="Arimo"/>
                <a:cs typeface="Arimo"/>
              </a:rPr>
              <a:t> </a:t>
            </a:r>
            <a:r>
              <a:rPr sz="1300" dirty="0">
                <a:latin typeface="Arimo"/>
                <a:cs typeface="Arimo"/>
              </a:rPr>
              <a:t>results,</a:t>
            </a:r>
            <a:r>
              <a:rPr sz="1300" spc="465" dirty="0">
                <a:latin typeface="Arimo"/>
                <a:cs typeface="Arimo"/>
              </a:rPr>
              <a:t> </a:t>
            </a:r>
            <a:r>
              <a:rPr sz="1300" spc="-25" dirty="0">
                <a:latin typeface="Arimo"/>
                <a:cs typeface="Arimo"/>
              </a:rPr>
              <a:t>and </a:t>
            </a:r>
            <a:r>
              <a:rPr sz="1300" spc="10" dirty="0">
                <a:latin typeface="Arimo"/>
                <a:cs typeface="Arimo"/>
              </a:rPr>
              <a:t>providing</a:t>
            </a:r>
            <a:r>
              <a:rPr sz="1300" spc="360" dirty="0">
                <a:latin typeface="Arimo"/>
                <a:cs typeface="Arimo"/>
              </a:rPr>
              <a:t> </a:t>
            </a:r>
            <a:r>
              <a:rPr sz="1300" spc="10" dirty="0">
                <a:latin typeface="Arimo"/>
                <a:cs typeface="Arimo"/>
              </a:rPr>
              <a:t>classification</a:t>
            </a:r>
            <a:r>
              <a:rPr sz="1300" spc="365" dirty="0">
                <a:latin typeface="Arimo"/>
                <a:cs typeface="Arimo"/>
              </a:rPr>
              <a:t> </a:t>
            </a:r>
            <a:r>
              <a:rPr sz="1300" spc="-10" dirty="0">
                <a:latin typeface="Arimo"/>
                <a:cs typeface="Arimo"/>
              </a:rPr>
              <a:t>predictions.</a:t>
            </a:r>
            <a:endParaRPr sz="1300" dirty="0">
              <a:latin typeface="Arimo"/>
              <a:cs typeface="Arimo"/>
            </a:endParaRPr>
          </a:p>
          <a:p>
            <a:pPr marL="299085" marR="5080" algn="just">
              <a:lnSpc>
                <a:spcPct val="112300"/>
              </a:lnSpc>
            </a:pPr>
            <a:r>
              <a:rPr sz="1300" dirty="0">
                <a:latin typeface="Arimo"/>
                <a:cs typeface="Arimo"/>
              </a:rPr>
              <a:t>Implement</a:t>
            </a:r>
            <a:r>
              <a:rPr sz="1300" spc="80" dirty="0">
                <a:latin typeface="Arimo"/>
                <a:cs typeface="Arimo"/>
              </a:rPr>
              <a:t>  </a:t>
            </a:r>
            <a:r>
              <a:rPr sz="1300" dirty="0">
                <a:latin typeface="Arimo"/>
                <a:cs typeface="Arimo"/>
              </a:rPr>
              <a:t>backend</a:t>
            </a:r>
            <a:r>
              <a:rPr sz="1300" spc="85" dirty="0">
                <a:latin typeface="Arimo"/>
                <a:cs typeface="Arimo"/>
              </a:rPr>
              <a:t>  </a:t>
            </a:r>
            <a:r>
              <a:rPr sz="1300" dirty="0">
                <a:latin typeface="Arimo"/>
                <a:cs typeface="Arimo"/>
              </a:rPr>
              <a:t>functionality</a:t>
            </a:r>
            <a:r>
              <a:rPr sz="1300" spc="85" dirty="0">
                <a:latin typeface="Arimo"/>
                <a:cs typeface="Arimo"/>
              </a:rPr>
              <a:t>  </a:t>
            </a:r>
            <a:r>
              <a:rPr sz="1300" dirty="0">
                <a:latin typeface="Arimo"/>
                <a:cs typeface="Arimo"/>
              </a:rPr>
              <a:t>to</a:t>
            </a:r>
            <a:r>
              <a:rPr sz="1300" spc="85" dirty="0">
                <a:latin typeface="Arimo"/>
                <a:cs typeface="Arimo"/>
              </a:rPr>
              <a:t>  </a:t>
            </a:r>
            <a:r>
              <a:rPr sz="1300" dirty="0">
                <a:latin typeface="Arimo"/>
                <a:cs typeface="Arimo"/>
              </a:rPr>
              <a:t>handle</a:t>
            </a:r>
            <a:r>
              <a:rPr sz="1300" spc="85" dirty="0">
                <a:latin typeface="Arimo"/>
                <a:cs typeface="Arimo"/>
              </a:rPr>
              <a:t>  </a:t>
            </a:r>
            <a:r>
              <a:rPr sz="1300" spc="-10" dirty="0">
                <a:latin typeface="Arimo"/>
                <a:cs typeface="Arimo"/>
              </a:rPr>
              <a:t>image </a:t>
            </a:r>
            <a:r>
              <a:rPr sz="1300" dirty="0">
                <a:latin typeface="Arimo"/>
                <a:cs typeface="Arimo"/>
              </a:rPr>
              <a:t>processing</a:t>
            </a:r>
            <a:r>
              <a:rPr sz="1300" spc="290" dirty="0">
                <a:latin typeface="Arimo"/>
                <a:cs typeface="Arimo"/>
              </a:rPr>
              <a:t> </a:t>
            </a:r>
            <a:r>
              <a:rPr sz="1300" dirty="0">
                <a:latin typeface="Arimo"/>
                <a:cs typeface="Arimo"/>
              </a:rPr>
              <a:t>requests</a:t>
            </a:r>
            <a:r>
              <a:rPr sz="1300" spc="290" dirty="0">
                <a:latin typeface="Arimo"/>
                <a:cs typeface="Arimo"/>
              </a:rPr>
              <a:t> </a:t>
            </a:r>
            <a:r>
              <a:rPr sz="1300" dirty="0">
                <a:latin typeface="Arimo"/>
                <a:cs typeface="Arimo"/>
              </a:rPr>
              <a:t>and</a:t>
            </a:r>
            <a:r>
              <a:rPr sz="1300" spc="295" dirty="0">
                <a:latin typeface="Arimo"/>
                <a:cs typeface="Arimo"/>
              </a:rPr>
              <a:t> </a:t>
            </a:r>
            <a:r>
              <a:rPr sz="1300" dirty="0">
                <a:latin typeface="Arimo"/>
                <a:cs typeface="Arimo"/>
              </a:rPr>
              <a:t>model</a:t>
            </a:r>
            <a:r>
              <a:rPr sz="1300" spc="290" dirty="0">
                <a:latin typeface="Arimo"/>
                <a:cs typeface="Arimo"/>
              </a:rPr>
              <a:t> </a:t>
            </a:r>
            <a:r>
              <a:rPr sz="1300" spc="-10" dirty="0">
                <a:latin typeface="Arimo"/>
                <a:cs typeface="Arimo"/>
              </a:rPr>
              <a:t>inference.</a:t>
            </a:r>
            <a:endParaRPr sz="1300" dirty="0">
              <a:latin typeface="Arimo"/>
              <a:cs typeface="Arimo"/>
            </a:endParaRPr>
          </a:p>
          <a:p>
            <a:pPr marL="12700" algn="just">
              <a:lnSpc>
                <a:spcPct val="100000"/>
              </a:lnSpc>
              <a:spcBef>
                <a:spcPts val="190"/>
              </a:spcBef>
            </a:pPr>
            <a:r>
              <a:rPr sz="1300" b="1" dirty="0">
                <a:solidFill>
                  <a:srgbClr val="1F497D"/>
                </a:solidFill>
                <a:latin typeface="Arimo"/>
                <a:cs typeface="Arimo"/>
              </a:rPr>
              <a:t>4.</a:t>
            </a:r>
            <a:r>
              <a:rPr sz="1300" b="1" spc="215" dirty="0">
                <a:solidFill>
                  <a:srgbClr val="1F497D"/>
                </a:solidFill>
                <a:latin typeface="Arimo"/>
                <a:cs typeface="Arimo"/>
              </a:rPr>
              <a:t> </a:t>
            </a:r>
            <a:r>
              <a:rPr sz="1300" b="1" dirty="0">
                <a:solidFill>
                  <a:srgbClr val="1F497D"/>
                </a:solidFill>
                <a:latin typeface="Arimo"/>
                <a:cs typeface="Arimo"/>
              </a:rPr>
              <a:t>Desktop</a:t>
            </a:r>
            <a:r>
              <a:rPr sz="1300" b="1" spc="215" dirty="0">
                <a:solidFill>
                  <a:srgbClr val="1F497D"/>
                </a:solidFill>
                <a:latin typeface="Arimo"/>
                <a:cs typeface="Arimo"/>
              </a:rPr>
              <a:t> </a:t>
            </a:r>
            <a:r>
              <a:rPr sz="1300" b="1" spc="-10" dirty="0">
                <a:solidFill>
                  <a:srgbClr val="1F497D"/>
                </a:solidFill>
                <a:latin typeface="Arimo"/>
                <a:cs typeface="Arimo"/>
              </a:rPr>
              <a:t>Application:</a:t>
            </a:r>
            <a:endParaRPr sz="1300" dirty="0">
              <a:latin typeface="Arimo"/>
              <a:cs typeface="Arimo"/>
            </a:endParaRPr>
          </a:p>
          <a:p>
            <a:pPr marL="299085" algn="just">
              <a:lnSpc>
                <a:spcPct val="100000"/>
              </a:lnSpc>
              <a:spcBef>
                <a:spcPts val="190"/>
              </a:spcBef>
            </a:pPr>
            <a:r>
              <a:rPr sz="1300" dirty="0">
                <a:latin typeface="Arimo"/>
                <a:cs typeface="Arimo"/>
              </a:rPr>
              <a:t>Develop</a:t>
            </a:r>
            <a:r>
              <a:rPr sz="1300" spc="240" dirty="0">
                <a:latin typeface="Arimo"/>
                <a:cs typeface="Arimo"/>
              </a:rPr>
              <a:t>  </a:t>
            </a:r>
            <a:r>
              <a:rPr sz="1300" dirty="0">
                <a:latin typeface="Arimo"/>
                <a:cs typeface="Arimo"/>
              </a:rPr>
              <a:t>a</a:t>
            </a:r>
            <a:r>
              <a:rPr sz="1300" spc="245" dirty="0">
                <a:latin typeface="Arimo"/>
                <a:cs typeface="Arimo"/>
              </a:rPr>
              <a:t>  </a:t>
            </a:r>
            <a:r>
              <a:rPr sz="1300" dirty="0">
                <a:latin typeface="Arimo"/>
                <a:cs typeface="Arimo"/>
              </a:rPr>
              <a:t>desktop</a:t>
            </a:r>
            <a:r>
              <a:rPr sz="1300" spc="245" dirty="0">
                <a:latin typeface="Arimo"/>
                <a:cs typeface="Arimo"/>
              </a:rPr>
              <a:t>  </a:t>
            </a:r>
            <a:r>
              <a:rPr sz="1300" dirty="0">
                <a:latin typeface="Arimo"/>
                <a:cs typeface="Arimo"/>
              </a:rPr>
              <a:t>application</a:t>
            </a:r>
            <a:r>
              <a:rPr sz="1300" spc="240" dirty="0">
                <a:latin typeface="Arimo"/>
                <a:cs typeface="Arimo"/>
              </a:rPr>
              <a:t>  </a:t>
            </a:r>
            <a:r>
              <a:rPr sz="1300" dirty="0">
                <a:latin typeface="Arimo"/>
                <a:cs typeface="Arimo"/>
              </a:rPr>
              <a:t>for</a:t>
            </a:r>
            <a:r>
              <a:rPr sz="1300" spc="245" dirty="0">
                <a:latin typeface="Arimo"/>
                <a:cs typeface="Arimo"/>
              </a:rPr>
              <a:t>  </a:t>
            </a:r>
            <a:r>
              <a:rPr sz="1300" dirty="0">
                <a:latin typeface="Arimo"/>
                <a:cs typeface="Arimo"/>
              </a:rPr>
              <a:t>offline</a:t>
            </a:r>
            <a:r>
              <a:rPr sz="1300" spc="245" dirty="0">
                <a:latin typeface="Arimo"/>
                <a:cs typeface="Arimo"/>
              </a:rPr>
              <a:t>  </a:t>
            </a:r>
            <a:r>
              <a:rPr sz="1300" spc="-20" dirty="0">
                <a:latin typeface="Arimo"/>
                <a:cs typeface="Arimo"/>
              </a:rPr>
              <a:t>use,</a:t>
            </a:r>
            <a:endParaRPr sz="1300" dirty="0">
              <a:latin typeface="Arimo"/>
              <a:cs typeface="Arimo"/>
            </a:endParaRPr>
          </a:p>
        </p:txBody>
      </p:sp>
      <p:sp>
        <p:nvSpPr>
          <p:cNvPr id="79" name="object 79"/>
          <p:cNvSpPr/>
          <p:nvPr/>
        </p:nvSpPr>
        <p:spPr>
          <a:xfrm>
            <a:off x="5567809" y="10985662"/>
            <a:ext cx="48260" cy="48260"/>
          </a:xfrm>
          <a:custGeom>
            <a:avLst/>
            <a:gdLst/>
            <a:ahLst/>
            <a:cxnLst/>
            <a:rect l="l" t="t" r="r" b="b"/>
            <a:pathLst>
              <a:path w="48260" h="48259">
                <a:moveTo>
                  <a:pt x="25571" y="47991"/>
                </a:moveTo>
                <a:lnTo>
                  <a:pt x="22420" y="47991"/>
                </a:lnTo>
                <a:lnTo>
                  <a:pt x="20859" y="47838"/>
                </a:lnTo>
                <a:lnTo>
                  <a:pt x="0" y="25570"/>
                </a:lnTo>
                <a:lnTo>
                  <a:pt x="0" y="22420"/>
                </a:lnTo>
                <a:lnTo>
                  <a:pt x="22420" y="0"/>
                </a:lnTo>
                <a:lnTo>
                  <a:pt x="25571" y="0"/>
                </a:lnTo>
                <a:lnTo>
                  <a:pt x="47991" y="22420"/>
                </a:lnTo>
                <a:lnTo>
                  <a:pt x="47991" y="23995"/>
                </a:lnTo>
                <a:lnTo>
                  <a:pt x="47991" y="25570"/>
                </a:lnTo>
                <a:lnTo>
                  <a:pt x="27131" y="47838"/>
                </a:lnTo>
                <a:lnTo>
                  <a:pt x="25571" y="479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latin typeface="Arimo"/>
            </a:endParaRPr>
          </a:p>
        </p:txBody>
      </p:sp>
      <p:sp>
        <p:nvSpPr>
          <p:cNvPr id="80" name="object 80"/>
          <p:cNvSpPr/>
          <p:nvPr/>
        </p:nvSpPr>
        <p:spPr>
          <a:xfrm>
            <a:off x="5567809" y="11653180"/>
            <a:ext cx="48260" cy="48260"/>
          </a:xfrm>
          <a:custGeom>
            <a:avLst/>
            <a:gdLst/>
            <a:ahLst/>
            <a:cxnLst/>
            <a:rect l="l" t="t" r="r" b="b"/>
            <a:pathLst>
              <a:path w="48260" h="48259">
                <a:moveTo>
                  <a:pt x="25571" y="47991"/>
                </a:moveTo>
                <a:lnTo>
                  <a:pt x="22420" y="47991"/>
                </a:lnTo>
                <a:lnTo>
                  <a:pt x="20859" y="47838"/>
                </a:lnTo>
                <a:lnTo>
                  <a:pt x="0" y="25570"/>
                </a:lnTo>
                <a:lnTo>
                  <a:pt x="0" y="22420"/>
                </a:lnTo>
                <a:lnTo>
                  <a:pt x="22420" y="0"/>
                </a:lnTo>
                <a:lnTo>
                  <a:pt x="25571" y="0"/>
                </a:lnTo>
                <a:lnTo>
                  <a:pt x="47991" y="22420"/>
                </a:lnTo>
                <a:lnTo>
                  <a:pt x="47991" y="23995"/>
                </a:lnTo>
                <a:lnTo>
                  <a:pt x="47991" y="25570"/>
                </a:lnTo>
                <a:lnTo>
                  <a:pt x="27131" y="47838"/>
                </a:lnTo>
                <a:lnTo>
                  <a:pt x="25571" y="479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latin typeface="Arimo"/>
            </a:endParaRPr>
          </a:p>
        </p:txBody>
      </p:sp>
      <p:sp>
        <p:nvSpPr>
          <p:cNvPr id="81" name="object 81"/>
          <p:cNvSpPr txBox="1"/>
          <p:nvPr/>
        </p:nvSpPr>
        <p:spPr>
          <a:xfrm>
            <a:off x="5393683" y="10408983"/>
            <a:ext cx="4305935" cy="15830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9085" marR="5080">
              <a:lnSpc>
                <a:spcPct val="112300"/>
              </a:lnSpc>
              <a:spcBef>
                <a:spcPts val="95"/>
              </a:spcBef>
              <a:tabLst>
                <a:tab pos="1092200" algn="l"/>
                <a:tab pos="1675130" algn="l"/>
                <a:tab pos="1973580" algn="l"/>
                <a:tab pos="2799715" algn="l"/>
                <a:tab pos="3242945" algn="l"/>
                <a:tab pos="3979545" algn="l"/>
              </a:tabLst>
            </a:pPr>
            <a:r>
              <a:rPr sz="1300" spc="-10" dirty="0">
                <a:latin typeface="Arimo"/>
                <a:cs typeface="Arimo"/>
              </a:rPr>
              <a:t>allowing</a:t>
            </a:r>
            <a:r>
              <a:rPr sz="1300" dirty="0">
                <a:latin typeface="Arimo"/>
                <a:cs typeface="Arimo"/>
              </a:rPr>
              <a:t>	</a:t>
            </a:r>
            <a:r>
              <a:rPr sz="1300" spc="-20" dirty="0">
                <a:latin typeface="Arimo"/>
                <a:cs typeface="Arimo"/>
              </a:rPr>
              <a:t>users</a:t>
            </a:r>
            <a:r>
              <a:rPr sz="1300" dirty="0">
                <a:latin typeface="Arimo"/>
                <a:cs typeface="Arimo"/>
              </a:rPr>
              <a:t>	</a:t>
            </a:r>
            <a:r>
              <a:rPr sz="1300" spc="-25" dirty="0">
                <a:latin typeface="Arimo"/>
                <a:cs typeface="Arimo"/>
              </a:rPr>
              <a:t>to</a:t>
            </a:r>
            <a:r>
              <a:rPr sz="1300" dirty="0">
                <a:latin typeface="Arimo"/>
                <a:cs typeface="Arimo"/>
              </a:rPr>
              <a:t>	</a:t>
            </a:r>
            <a:r>
              <a:rPr sz="1300" spc="-10" dirty="0">
                <a:latin typeface="Arimo"/>
                <a:cs typeface="Arimo"/>
              </a:rPr>
              <a:t>segment</a:t>
            </a:r>
            <a:r>
              <a:rPr sz="1300" dirty="0">
                <a:latin typeface="Arimo"/>
                <a:cs typeface="Arimo"/>
              </a:rPr>
              <a:t>	</a:t>
            </a:r>
            <a:r>
              <a:rPr sz="1300" spc="-25" dirty="0">
                <a:latin typeface="Arimo"/>
                <a:cs typeface="Arimo"/>
              </a:rPr>
              <a:t>and</a:t>
            </a:r>
            <a:r>
              <a:rPr sz="1300" dirty="0">
                <a:latin typeface="Arimo"/>
                <a:cs typeface="Arimo"/>
              </a:rPr>
              <a:t>	</a:t>
            </a:r>
            <a:r>
              <a:rPr sz="1300" spc="-10" dirty="0">
                <a:latin typeface="Arimo"/>
                <a:cs typeface="Arimo"/>
              </a:rPr>
              <a:t>classify</a:t>
            </a:r>
            <a:r>
              <a:rPr sz="1300" dirty="0">
                <a:latin typeface="Arimo"/>
                <a:cs typeface="Arimo"/>
              </a:rPr>
              <a:t>	</a:t>
            </a:r>
            <a:r>
              <a:rPr sz="1300" spc="-20" dirty="0">
                <a:latin typeface="Arimo"/>
                <a:cs typeface="Arimo"/>
              </a:rPr>
              <a:t>skin </a:t>
            </a:r>
            <a:r>
              <a:rPr sz="1300" dirty="0">
                <a:latin typeface="Arimo"/>
                <a:cs typeface="Arimo"/>
              </a:rPr>
              <a:t>lesions</a:t>
            </a:r>
            <a:r>
              <a:rPr sz="1300" spc="240" dirty="0">
                <a:latin typeface="Arimo"/>
                <a:cs typeface="Arimo"/>
              </a:rPr>
              <a:t> </a:t>
            </a:r>
            <a:r>
              <a:rPr sz="1300" dirty="0">
                <a:latin typeface="Arimo"/>
                <a:cs typeface="Arimo"/>
              </a:rPr>
              <a:t>locally</a:t>
            </a:r>
            <a:r>
              <a:rPr sz="1300" spc="240" dirty="0">
                <a:latin typeface="Arimo"/>
                <a:cs typeface="Arimo"/>
              </a:rPr>
              <a:t> </a:t>
            </a:r>
            <a:r>
              <a:rPr sz="1300" dirty="0">
                <a:latin typeface="Arimo"/>
                <a:cs typeface="Arimo"/>
              </a:rPr>
              <a:t>on</a:t>
            </a:r>
            <a:r>
              <a:rPr sz="1300" spc="245" dirty="0">
                <a:latin typeface="Arimo"/>
                <a:cs typeface="Arimo"/>
              </a:rPr>
              <a:t> </a:t>
            </a:r>
            <a:r>
              <a:rPr sz="1300" dirty="0">
                <a:latin typeface="Arimo"/>
                <a:cs typeface="Arimo"/>
              </a:rPr>
              <a:t>their</a:t>
            </a:r>
            <a:r>
              <a:rPr sz="1300" spc="240" dirty="0">
                <a:latin typeface="Arimo"/>
                <a:cs typeface="Arimo"/>
              </a:rPr>
              <a:t> </a:t>
            </a:r>
            <a:r>
              <a:rPr sz="1300" spc="-10" dirty="0">
                <a:latin typeface="Arimo"/>
                <a:cs typeface="Arimo"/>
              </a:rPr>
              <a:t>devices.</a:t>
            </a:r>
            <a:endParaRPr sz="1300" dirty="0">
              <a:latin typeface="Arimo"/>
              <a:cs typeface="Arimo"/>
            </a:endParaRPr>
          </a:p>
          <a:p>
            <a:pPr marL="299085" marR="5080">
              <a:lnSpc>
                <a:spcPct val="112300"/>
              </a:lnSpc>
            </a:pPr>
            <a:r>
              <a:rPr sz="1300" dirty="0">
                <a:latin typeface="Arimo"/>
                <a:cs typeface="Arimo"/>
              </a:rPr>
              <a:t>Ensure</a:t>
            </a:r>
            <a:r>
              <a:rPr sz="1300" spc="215" dirty="0">
                <a:latin typeface="Arimo"/>
                <a:cs typeface="Arimo"/>
              </a:rPr>
              <a:t>  </a:t>
            </a:r>
            <a:r>
              <a:rPr sz="1300" dirty="0">
                <a:latin typeface="Arimo"/>
                <a:cs typeface="Arimo"/>
              </a:rPr>
              <a:t>cross-platform</a:t>
            </a:r>
            <a:r>
              <a:rPr sz="1300" spc="220" dirty="0">
                <a:latin typeface="Arimo"/>
                <a:cs typeface="Arimo"/>
              </a:rPr>
              <a:t>  </a:t>
            </a:r>
            <a:r>
              <a:rPr sz="1300" dirty="0">
                <a:latin typeface="Arimo"/>
                <a:cs typeface="Arimo"/>
              </a:rPr>
              <a:t>compatibility</a:t>
            </a:r>
            <a:r>
              <a:rPr sz="1300" spc="220" dirty="0">
                <a:latin typeface="Arimo"/>
                <a:cs typeface="Arimo"/>
              </a:rPr>
              <a:t>  </a:t>
            </a:r>
            <a:r>
              <a:rPr sz="1300" dirty="0">
                <a:latin typeface="Arimo"/>
                <a:cs typeface="Arimo"/>
              </a:rPr>
              <a:t>and</a:t>
            </a:r>
            <a:r>
              <a:rPr sz="1300" spc="215" dirty="0">
                <a:latin typeface="Arimo"/>
                <a:cs typeface="Arimo"/>
              </a:rPr>
              <a:t>  </a:t>
            </a:r>
            <a:r>
              <a:rPr sz="1300" spc="-10" dirty="0">
                <a:latin typeface="Arimo"/>
                <a:cs typeface="Arimo"/>
              </a:rPr>
              <a:t>intuitive </a:t>
            </a:r>
            <a:r>
              <a:rPr sz="1300" dirty="0">
                <a:latin typeface="Arimo"/>
                <a:cs typeface="Arimo"/>
              </a:rPr>
              <a:t>user</a:t>
            </a:r>
            <a:r>
              <a:rPr sz="1300" spc="215" dirty="0">
                <a:latin typeface="Arimo"/>
                <a:cs typeface="Arimo"/>
              </a:rPr>
              <a:t> </a:t>
            </a:r>
            <a:r>
              <a:rPr sz="1300" dirty="0">
                <a:latin typeface="Arimo"/>
                <a:cs typeface="Arimo"/>
              </a:rPr>
              <a:t>interface</a:t>
            </a:r>
            <a:r>
              <a:rPr sz="1300" spc="220" dirty="0">
                <a:latin typeface="Arimo"/>
                <a:cs typeface="Arimo"/>
              </a:rPr>
              <a:t> </a:t>
            </a:r>
            <a:r>
              <a:rPr sz="1300" dirty="0">
                <a:latin typeface="Arimo"/>
                <a:cs typeface="Arimo"/>
              </a:rPr>
              <a:t>design</a:t>
            </a:r>
            <a:r>
              <a:rPr sz="1300" spc="215" dirty="0">
                <a:latin typeface="Arimo"/>
                <a:cs typeface="Arimo"/>
              </a:rPr>
              <a:t> </a:t>
            </a:r>
            <a:r>
              <a:rPr sz="1300" dirty="0">
                <a:latin typeface="Arimo"/>
                <a:cs typeface="Arimo"/>
              </a:rPr>
              <a:t>for</a:t>
            </a:r>
            <a:r>
              <a:rPr sz="1300" spc="220" dirty="0">
                <a:latin typeface="Arimo"/>
                <a:cs typeface="Arimo"/>
              </a:rPr>
              <a:t> </a:t>
            </a:r>
            <a:r>
              <a:rPr sz="1300" dirty="0">
                <a:latin typeface="Arimo"/>
                <a:cs typeface="Arimo"/>
              </a:rPr>
              <a:t>ease</a:t>
            </a:r>
            <a:r>
              <a:rPr sz="1300" spc="220" dirty="0">
                <a:latin typeface="Arimo"/>
                <a:cs typeface="Arimo"/>
              </a:rPr>
              <a:t> </a:t>
            </a:r>
            <a:r>
              <a:rPr sz="1300" dirty="0">
                <a:latin typeface="Arimo"/>
                <a:cs typeface="Arimo"/>
              </a:rPr>
              <a:t>of</a:t>
            </a:r>
            <a:r>
              <a:rPr sz="1300" spc="215" dirty="0">
                <a:latin typeface="Arimo"/>
                <a:cs typeface="Arimo"/>
              </a:rPr>
              <a:t> </a:t>
            </a:r>
            <a:r>
              <a:rPr sz="1300" spc="-20" dirty="0">
                <a:latin typeface="Arimo"/>
                <a:cs typeface="Arimo"/>
              </a:rPr>
              <a:t>use.</a:t>
            </a:r>
            <a:endParaRPr sz="1300" dirty="0">
              <a:latin typeface="Arimo"/>
              <a:cs typeface="Arimo"/>
            </a:endParaRPr>
          </a:p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z="1300" b="1" dirty="0">
                <a:solidFill>
                  <a:srgbClr val="1F497D"/>
                </a:solidFill>
                <a:latin typeface="Arimo"/>
                <a:cs typeface="Arimo"/>
              </a:rPr>
              <a:t>5.</a:t>
            </a:r>
            <a:r>
              <a:rPr sz="1300" b="1" spc="229" dirty="0">
                <a:solidFill>
                  <a:srgbClr val="1F497D"/>
                </a:solidFill>
                <a:latin typeface="Arimo"/>
                <a:cs typeface="Arimo"/>
              </a:rPr>
              <a:t> </a:t>
            </a:r>
            <a:r>
              <a:rPr sz="1300" b="1" dirty="0">
                <a:solidFill>
                  <a:srgbClr val="1F497D"/>
                </a:solidFill>
                <a:latin typeface="Arimo"/>
                <a:cs typeface="Arimo"/>
              </a:rPr>
              <a:t>Model</a:t>
            </a:r>
            <a:r>
              <a:rPr sz="1300" b="1" spc="229" dirty="0">
                <a:solidFill>
                  <a:srgbClr val="1F497D"/>
                </a:solidFill>
                <a:latin typeface="Arimo"/>
                <a:cs typeface="Arimo"/>
              </a:rPr>
              <a:t> </a:t>
            </a:r>
            <a:r>
              <a:rPr sz="1300" b="1" dirty="0">
                <a:solidFill>
                  <a:srgbClr val="1F497D"/>
                </a:solidFill>
                <a:latin typeface="Arimo"/>
                <a:cs typeface="Arimo"/>
              </a:rPr>
              <a:t>Evaluation</a:t>
            </a:r>
            <a:r>
              <a:rPr sz="1300" b="1" spc="229" dirty="0">
                <a:solidFill>
                  <a:srgbClr val="1F497D"/>
                </a:solidFill>
                <a:latin typeface="Arimo"/>
                <a:cs typeface="Arimo"/>
              </a:rPr>
              <a:t> </a:t>
            </a:r>
            <a:r>
              <a:rPr sz="1300" b="1" dirty="0">
                <a:solidFill>
                  <a:srgbClr val="1F497D"/>
                </a:solidFill>
                <a:latin typeface="Arimo"/>
                <a:cs typeface="Arimo"/>
              </a:rPr>
              <a:t>and</a:t>
            </a:r>
            <a:r>
              <a:rPr sz="1300" b="1" spc="235" dirty="0">
                <a:solidFill>
                  <a:srgbClr val="1F497D"/>
                </a:solidFill>
                <a:latin typeface="Arimo"/>
                <a:cs typeface="Arimo"/>
              </a:rPr>
              <a:t> </a:t>
            </a:r>
            <a:r>
              <a:rPr sz="1300" b="1" spc="-10" dirty="0">
                <a:solidFill>
                  <a:srgbClr val="1F497D"/>
                </a:solidFill>
                <a:latin typeface="Arimo"/>
                <a:cs typeface="Arimo"/>
              </a:rPr>
              <a:t>Optimization:</a:t>
            </a:r>
            <a:endParaRPr sz="1300" dirty="0">
              <a:latin typeface="Arimo"/>
              <a:cs typeface="Arimo"/>
            </a:endParaRPr>
          </a:p>
          <a:p>
            <a:pPr marL="299085" marR="5080">
              <a:lnSpc>
                <a:spcPct val="112300"/>
              </a:lnSpc>
              <a:tabLst>
                <a:tab pos="791210" algn="l"/>
                <a:tab pos="2005964" algn="l"/>
                <a:tab pos="2773045" algn="l"/>
                <a:tab pos="3395345" algn="l"/>
              </a:tabLst>
            </a:pPr>
            <a:r>
              <a:rPr sz="1300" dirty="0">
                <a:latin typeface="Arimo"/>
                <a:cs typeface="Arimo"/>
              </a:rPr>
              <a:t>Evaluate</a:t>
            </a:r>
            <a:r>
              <a:rPr sz="1300" spc="140" dirty="0">
                <a:latin typeface="Arimo"/>
                <a:cs typeface="Arimo"/>
              </a:rPr>
              <a:t>  </a:t>
            </a:r>
            <a:r>
              <a:rPr sz="1300" dirty="0">
                <a:latin typeface="Arimo"/>
                <a:cs typeface="Arimo"/>
              </a:rPr>
              <a:t>the</a:t>
            </a:r>
            <a:r>
              <a:rPr sz="1300" spc="140" dirty="0">
                <a:latin typeface="Arimo"/>
                <a:cs typeface="Arimo"/>
              </a:rPr>
              <a:t>  </a:t>
            </a:r>
            <a:r>
              <a:rPr sz="1300" dirty="0">
                <a:latin typeface="Arimo"/>
                <a:cs typeface="Arimo"/>
              </a:rPr>
              <a:t>performance</a:t>
            </a:r>
            <a:r>
              <a:rPr sz="1300" spc="140" dirty="0">
                <a:latin typeface="Arimo"/>
                <a:cs typeface="Arimo"/>
              </a:rPr>
              <a:t>  </a:t>
            </a:r>
            <a:r>
              <a:rPr sz="1300" dirty="0">
                <a:latin typeface="Arimo"/>
                <a:cs typeface="Arimo"/>
              </a:rPr>
              <a:t>of</a:t>
            </a:r>
            <a:r>
              <a:rPr sz="1300" spc="140" dirty="0">
                <a:latin typeface="Arimo"/>
                <a:cs typeface="Arimo"/>
              </a:rPr>
              <a:t>  </a:t>
            </a:r>
            <a:r>
              <a:rPr sz="1300" dirty="0">
                <a:latin typeface="Arimo"/>
                <a:cs typeface="Arimo"/>
              </a:rPr>
              <a:t>both</a:t>
            </a:r>
            <a:r>
              <a:rPr sz="1300" spc="140" dirty="0">
                <a:latin typeface="Arimo"/>
                <a:cs typeface="Arimo"/>
              </a:rPr>
              <a:t>  </a:t>
            </a:r>
            <a:r>
              <a:rPr sz="1300" spc="-10" dirty="0">
                <a:latin typeface="Arimo"/>
                <a:cs typeface="Arimo"/>
              </a:rPr>
              <a:t>segmentation </a:t>
            </a:r>
            <a:r>
              <a:rPr sz="1300" spc="-25" dirty="0">
                <a:latin typeface="Arimo"/>
                <a:cs typeface="Arimo"/>
              </a:rPr>
              <a:t>and</a:t>
            </a:r>
            <a:r>
              <a:rPr sz="1300" dirty="0">
                <a:latin typeface="Arimo"/>
                <a:cs typeface="Arimo"/>
              </a:rPr>
              <a:t>	</a:t>
            </a:r>
            <a:r>
              <a:rPr sz="1300" spc="-10" dirty="0">
                <a:latin typeface="Arimo"/>
                <a:cs typeface="Arimo"/>
              </a:rPr>
              <a:t>classification</a:t>
            </a:r>
            <a:r>
              <a:rPr sz="1300" dirty="0">
                <a:latin typeface="Arimo"/>
                <a:cs typeface="Arimo"/>
              </a:rPr>
              <a:t>	</a:t>
            </a:r>
            <a:r>
              <a:rPr sz="1300" spc="-10" dirty="0">
                <a:latin typeface="Arimo"/>
                <a:cs typeface="Arimo"/>
              </a:rPr>
              <a:t>models</a:t>
            </a:r>
            <a:r>
              <a:rPr sz="1300" dirty="0">
                <a:latin typeface="Arimo"/>
                <a:cs typeface="Arimo"/>
              </a:rPr>
              <a:t>	</a:t>
            </a:r>
            <a:r>
              <a:rPr sz="1300" spc="-20" dirty="0">
                <a:latin typeface="Arimo"/>
                <a:cs typeface="Arimo"/>
              </a:rPr>
              <a:t>using</a:t>
            </a:r>
            <a:r>
              <a:rPr sz="1300" dirty="0">
                <a:latin typeface="Arimo"/>
                <a:cs typeface="Arimo"/>
              </a:rPr>
              <a:t>	</a:t>
            </a:r>
            <a:r>
              <a:rPr sz="1300" spc="-10" dirty="0">
                <a:latin typeface="Arimo"/>
                <a:cs typeface="Arimo"/>
              </a:rPr>
              <a:t>appropriate</a:t>
            </a:r>
            <a:endParaRPr sz="1300" dirty="0">
              <a:latin typeface="Arimo"/>
              <a:cs typeface="Arimo"/>
            </a:endParaRPr>
          </a:p>
        </p:txBody>
      </p:sp>
      <p:sp>
        <p:nvSpPr>
          <p:cNvPr id="82" name="object 82"/>
          <p:cNvSpPr txBox="1"/>
          <p:nvPr/>
        </p:nvSpPr>
        <p:spPr>
          <a:xfrm>
            <a:off x="5680405" y="11966526"/>
            <a:ext cx="4019550" cy="44826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2300"/>
              </a:lnSpc>
              <a:spcBef>
                <a:spcPts val="95"/>
              </a:spcBef>
              <a:tabLst>
                <a:tab pos="1318895" algn="l"/>
                <a:tab pos="2270125" algn="l"/>
                <a:tab pos="2806065" algn="l"/>
              </a:tabLst>
            </a:pPr>
            <a:r>
              <a:rPr sz="1300" dirty="0">
                <a:latin typeface="Arimo"/>
                <a:cs typeface="Arimo"/>
              </a:rPr>
              <a:t>metrics</a:t>
            </a:r>
            <a:r>
              <a:rPr sz="1300" spc="440" dirty="0">
                <a:latin typeface="Arimo"/>
                <a:cs typeface="Arimo"/>
              </a:rPr>
              <a:t> </a:t>
            </a:r>
            <a:r>
              <a:rPr sz="1300" dirty="0">
                <a:latin typeface="Arimo"/>
                <a:cs typeface="Arimo"/>
              </a:rPr>
              <a:t>such</a:t>
            </a:r>
            <a:r>
              <a:rPr sz="1300" spc="445" dirty="0">
                <a:latin typeface="Arimo"/>
                <a:cs typeface="Arimo"/>
              </a:rPr>
              <a:t> </a:t>
            </a:r>
            <a:r>
              <a:rPr sz="1300" dirty="0">
                <a:latin typeface="Arimo"/>
                <a:cs typeface="Arimo"/>
              </a:rPr>
              <a:t>as</a:t>
            </a:r>
            <a:r>
              <a:rPr sz="1300" spc="440" dirty="0">
                <a:latin typeface="Arimo"/>
                <a:cs typeface="Arimo"/>
              </a:rPr>
              <a:t> </a:t>
            </a:r>
            <a:r>
              <a:rPr sz="1300" dirty="0">
                <a:latin typeface="Arimo"/>
                <a:cs typeface="Arimo"/>
              </a:rPr>
              <a:t>Intersection</a:t>
            </a:r>
            <a:r>
              <a:rPr sz="1300" spc="445" dirty="0">
                <a:latin typeface="Arimo"/>
                <a:cs typeface="Arimo"/>
              </a:rPr>
              <a:t> </a:t>
            </a:r>
            <a:r>
              <a:rPr sz="1300" dirty="0">
                <a:latin typeface="Arimo"/>
                <a:cs typeface="Arimo"/>
              </a:rPr>
              <a:t>over</a:t>
            </a:r>
            <a:r>
              <a:rPr sz="1300" spc="440" dirty="0">
                <a:latin typeface="Arimo"/>
                <a:cs typeface="Arimo"/>
              </a:rPr>
              <a:t> </a:t>
            </a:r>
            <a:r>
              <a:rPr sz="1300" dirty="0">
                <a:latin typeface="Arimo"/>
                <a:cs typeface="Arimo"/>
              </a:rPr>
              <a:t>Union</a:t>
            </a:r>
            <a:r>
              <a:rPr sz="1300" spc="445" dirty="0">
                <a:latin typeface="Arimo"/>
                <a:cs typeface="Arimo"/>
              </a:rPr>
              <a:t> </a:t>
            </a:r>
            <a:r>
              <a:rPr sz="1300" dirty="0">
                <a:latin typeface="Arimo"/>
                <a:cs typeface="Arimo"/>
              </a:rPr>
              <a:t>(IoU)</a:t>
            </a:r>
            <a:r>
              <a:rPr sz="1300" spc="440" dirty="0">
                <a:latin typeface="Arimo"/>
                <a:cs typeface="Arimo"/>
              </a:rPr>
              <a:t> </a:t>
            </a:r>
            <a:r>
              <a:rPr sz="1300" spc="-25" dirty="0">
                <a:latin typeface="Arimo"/>
                <a:cs typeface="Arimo"/>
              </a:rPr>
              <a:t>for </a:t>
            </a:r>
            <a:r>
              <a:rPr sz="1300" spc="-10" dirty="0">
                <a:latin typeface="Arimo"/>
                <a:cs typeface="Arimo"/>
              </a:rPr>
              <a:t>segmentation</a:t>
            </a:r>
            <a:r>
              <a:rPr sz="1300" dirty="0">
                <a:latin typeface="Arimo"/>
                <a:cs typeface="Arimo"/>
              </a:rPr>
              <a:t>	</a:t>
            </a:r>
            <a:r>
              <a:rPr sz="1300" spc="-10" dirty="0">
                <a:latin typeface="Arimo"/>
                <a:cs typeface="Arimo"/>
              </a:rPr>
              <a:t>accuracy</a:t>
            </a:r>
            <a:r>
              <a:rPr sz="1300" dirty="0">
                <a:latin typeface="Arimo"/>
                <a:cs typeface="Arimo"/>
              </a:rPr>
              <a:t>	</a:t>
            </a:r>
            <a:r>
              <a:rPr sz="1300" spc="-25" dirty="0">
                <a:latin typeface="Arimo"/>
                <a:cs typeface="Arimo"/>
              </a:rPr>
              <a:t>and</a:t>
            </a:r>
            <a:r>
              <a:rPr sz="1300" dirty="0">
                <a:latin typeface="Arimo"/>
                <a:cs typeface="Arimo"/>
              </a:rPr>
              <a:t>	precision-</a:t>
            </a:r>
            <a:r>
              <a:rPr sz="1300" spc="-10" dirty="0">
                <a:latin typeface="Arimo"/>
                <a:cs typeface="Arimo"/>
              </a:rPr>
              <a:t>recall</a:t>
            </a:r>
            <a:endParaRPr sz="1300" dirty="0">
              <a:latin typeface="Arimo"/>
              <a:cs typeface="Arimo"/>
            </a:endParaRPr>
          </a:p>
        </p:txBody>
      </p:sp>
      <p:sp>
        <p:nvSpPr>
          <p:cNvPr id="83" name="object 83"/>
          <p:cNvSpPr txBox="1"/>
          <p:nvPr/>
        </p:nvSpPr>
        <p:spPr>
          <a:xfrm>
            <a:off x="5680405" y="12431643"/>
            <a:ext cx="2971800" cy="2160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300" spc="10" dirty="0">
                <a:latin typeface="Arimo"/>
                <a:cs typeface="Arimo"/>
              </a:rPr>
              <a:t>curves</a:t>
            </a:r>
            <a:r>
              <a:rPr sz="1300" spc="254" dirty="0">
                <a:latin typeface="Arimo"/>
                <a:cs typeface="Arimo"/>
              </a:rPr>
              <a:t> </a:t>
            </a:r>
            <a:r>
              <a:rPr sz="1300" spc="10" dirty="0">
                <a:latin typeface="Arimo"/>
                <a:cs typeface="Arimo"/>
              </a:rPr>
              <a:t>for</a:t>
            </a:r>
            <a:r>
              <a:rPr sz="1300" spc="260" dirty="0">
                <a:latin typeface="Arimo"/>
                <a:cs typeface="Arimo"/>
              </a:rPr>
              <a:t> </a:t>
            </a:r>
            <a:r>
              <a:rPr sz="1300" spc="10" dirty="0">
                <a:latin typeface="Arimo"/>
                <a:cs typeface="Arimo"/>
              </a:rPr>
              <a:t>classification</a:t>
            </a:r>
            <a:r>
              <a:rPr sz="1300" spc="260" dirty="0">
                <a:latin typeface="Arimo"/>
                <a:cs typeface="Arimo"/>
              </a:rPr>
              <a:t> </a:t>
            </a:r>
            <a:r>
              <a:rPr sz="1300" spc="-10" dirty="0">
                <a:latin typeface="Arimo"/>
                <a:cs typeface="Arimo"/>
              </a:rPr>
              <a:t>performance.</a:t>
            </a:r>
            <a:endParaRPr sz="1300">
              <a:latin typeface="Arimo"/>
              <a:cs typeface="Arimo"/>
            </a:endParaRPr>
          </a:p>
        </p:txBody>
      </p:sp>
      <p:sp>
        <p:nvSpPr>
          <p:cNvPr id="84" name="object 84"/>
          <p:cNvSpPr txBox="1"/>
          <p:nvPr/>
        </p:nvSpPr>
        <p:spPr>
          <a:xfrm>
            <a:off x="780833" y="11114140"/>
            <a:ext cx="3782695" cy="153246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14"/>
              </a:spcBef>
              <a:tabLst>
                <a:tab pos="2529205" algn="l"/>
              </a:tabLst>
            </a:pPr>
            <a:r>
              <a:rPr sz="1350" b="1" spc="-30" baseline="3086" dirty="0">
                <a:latin typeface="Arimo"/>
                <a:cs typeface="Trebuchet MS"/>
              </a:rPr>
              <a:t>Fig</a:t>
            </a:r>
            <a:r>
              <a:rPr sz="1350" b="1" spc="-82" baseline="3086" dirty="0">
                <a:latin typeface="Arimo"/>
                <a:cs typeface="Trebuchet MS"/>
              </a:rPr>
              <a:t> </a:t>
            </a:r>
            <a:r>
              <a:rPr sz="1350" b="1" spc="-209" baseline="3086" dirty="0">
                <a:latin typeface="Arimo"/>
                <a:cs typeface="Trebuchet MS"/>
              </a:rPr>
              <a:t>.1:</a:t>
            </a:r>
            <a:r>
              <a:rPr sz="1350" b="1" spc="-82" baseline="3086" dirty="0">
                <a:latin typeface="Arimo"/>
                <a:cs typeface="Trebuchet MS"/>
              </a:rPr>
              <a:t> </a:t>
            </a:r>
            <a:r>
              <a:rPr sz="1350" b="1" spc="-52" baseline="3086" dirty="0">
                <a:latin typeface="Arimo"/>
                <a:cs typeface="Trebuchet MS"/>
              </a:rPr>
              <a:t>Skin</a:t>
            </a:r>
            <a:r>
              <a:rPr sz="1350" b="1" spc="-75" baseline="3086" dirty="0">
                <a:latin typeface="Arimo"/>
                <a:cs typeface="Trebuchet MS"/>
              </a:rPr>
              <a:t> </a:t>
            </a:r>
            <a:r>
              <a:rPr sz="1350" b="1" spc="-82" baseline="3086" dirty="0">
                <a:latin typeface="Arimo"/>
                <a:cs typeface="Trebuchet MS"/>
              </a:rPr>
              <a:t>Cancer </a:t>
            </a:r>
            <a:r>
              <a:rPr sz="1350" b="1" spc="-15" baseline="3086" dirty="0">
                <a:latin typeface="Arimo"/>
                <a:cs typeface="Trebuchet MS"/>
              </a:rPr>
              <a:t>Signs</a:t>
            </a:r>
            <a:r>
              <a:rPr sz="1350" b="1" spc="-75" baseline="3086" dirty="0">
                <a:latin typeface="Arimo"/>
                <a:cs typeface="Trebuchet MS"/>
              </a:rPr>
              <a:t> </a:t>
            </a:r>
            <a:r>
              <a:rPr sz="1350" b="1" spc="-142" baseline="3086" dirty="0">
                <a:latin typeface="Arimo"/>
                <a:cs typeface="Trebuchet MS"/>
              </a:rPr>
              <a:t>&amp;</a:t>
            </a:r>
            <a:r>
              <a:rPr sz="1350" b="1" spc="-82" baseline="3086" dirty="0">
                <a:latin typeface="Arimo"/>
                <a:cs typeface="Trebuchet MS"/>
              </a:rPr>
              <a:t> </a:t>
            </a:r>
            <a:r>
              <a:rPr sz="1350" b="1" spc="-15" baseline="3086" dirty="0">
                <a:latin typeface="Arimo"/>
                <a:cs typeface="Trebuchet MS"/>
              </a:rPr>
              <a:t>Symptoms.</a:t>
            </a:r>
            <a:r>
              <a:rPr sz="1350" b="1" baseline="3086" dirty="0">
                <a:latin typeface="Arimo"/>
                <a:cs typeface="Trebuchet MS"/>
              </a:rPr>
              <a:t>	</a:t>
            </a:r>
            <a:r>
              <a:rPr sz="900" b="1" spc="-20" dirty="0">
                <a:latin typeface="Arimo"/>
                <a:cs typeface="Trebuchet MS"/>
              </a:rPr>
              <a:t>Fig</a:t>
            </a:r>
            <a:r>
              <a:rPr sz="900" b="1" spc="-50" dirty="0">
                <a:latin typeface="Arimo"/>
                <a:cs typeface="Trebuchet MS"/>
              </a:rPr>
              <a:t> </a:t>
            </a:r>
            <a:r>
              <a:rPr sz="900" b="1" spc="-105" dirty="0">
                <a:latin typeface="Arimo"/>
                <a:cs typeface="Trebuchet MS"/>
              </a:rPr>
              <a:t>.2:</a:t>
            </a:r>
            <a:r>
              <a:rPr sz="900" b="1" spc="-45" dirty="0">
                <a:latin typeface="Arimo"/>
                <a:cs typeface="Trebuchet MS"/>
              </a:rPr>
              <a:t> </a:t>
            </a:r>
            <a:r>
              <a:rPr sz="900" b="1" spc="-35" dirty="0">
                <a:latin typeface="Arimo"/>
                <a:cs typeface="Trebuchet MS"/>
              </a:rPr>
              <a:t>Brain</a:t>
            </a:r>
            <a:r>
              <a:rPr sz="900" b="1" spc="-45" dirty="0">
                <a:latin typeface="Arimo"/>
                <a:cs typeface="Trebuchet MS"/>
              </a:rPr>
              <a:t> </a:t>
            </a:r>
            <a:r>
              <a:rPr sz="900" b="1" spc="-70" dirty="0">
                <a:latin typeface="Arimo"/>
                <a:cs typeface="Trebuchet MS"/>
              </a:rPr>
              <a:t>Tumor</a:t>
            </a:r>
            <a:r>
              <a:rPr sz="900" b="1" spc="-45" dirty="0">
                <a:latin typeface="Arimo"/>
                <a:cs typeface="Trebuchet MS"/>
              </a:rPr>
              <a:t> </a:t>
            </a:r>
            <a:r>
              <a:rPr sz="900" b="1" spc="-10" dirty="0">
                <a:latin typeface="Arimo"/>
                <a:cs typeface="Trebuchet MS"/>
              </a:rPr>
              <a:t>Signs.</a:t>
            </a:r>
            <a:endParaRPr sz="900">
              <a:latin typeface="Arimo"/>
              <a:cs typeface="Trebuchet MS"/>
            </a:endParaRPr>
          </a:p>
        </p:txBody>
      </p:sp>
      <p:sp>
        <p:nvSpPr>
          <p:cNvPr id="85" name="object 85"/>
          <p:cNvSpPr txBox="1"/>
          <p:nvPr/>
        </p:nvSpPr>
        <p:spPr>
          <a:xfrm>
            <a:off x="6051366" y="8125415"/>
            <a:ext cx="2614930" cy="153246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900" b="1" spc="-50" dirty="0">
                <a:latin typeface="Arimo"/>
                <a:cs typeface="Trebuchet MS"/>
              </a:rPr>
              <a:t>Fig.</a:t>
            </a:r>
            <a:r>
              <a:rPr sz="900" b="1" spc="-35" dirty="0">
                <a:latin typeface="Arimo"/>
                <a:cs typeface="Trebuchet MS"/>
              </a:rPr>
              <a:t> </a:t>
            </a:r>
            <a:r>
              <a:rPr sz="900" b="1" spc="-80" dirty="0">
                <a:latin typeface="Arimo"/>
                <a:cs typeface="Trebuchet MS"/>
              </a:rPr>
              <a:t>3:</a:t>
            </a:r>
            <a:r>
              <a:rPr sz="900" b="1" spc="-30" dirty="0">
                <a:latin typeface="Arimo"/>
                <a:cs typeface="Trebuchet MS"/>
              </a:rPr>
              <a:t> </a:t>
            </a:r>
            <a:r>
              <a:rPr sz="900" b="1" spc="-35" dirty="0">
                <a:latin typeface="Arimo"/>
                <a:cs typeface="Trebuchet MS"/>
              </a:rPr>
              <a:t>Skin</a:t>
            </a:r>
            <a:r>
              <a:rPr sz="900" b="1" spc="-30" dirty="0">
                <a:latin typeface="Arimo"/>
                <a:cs typeface="Trebuchet MS"/>
              </a:rPr>
              <a:t> </a:t>
            </a:r>
            <a:r>
              <a:rPr sz="900" b="1" spc="-55" dirty="0">
                <a:latin typeface="Arimo"/>
                <a:cs typeface="Trebuchet MS"/>
              </a:rPr>
              <a:t>Cancer</a:t>
            </a:r>
            <a:r>
              <a:rPr sz="900" b="1" spc="-30" dirty="0">
                <a:latin typeface="Arimo"/>
                <a:cs typeface="Trebuchet MS"/>
              </a:rPr>
              <a:t> </a:t>
            </a:r>
            <a:r>
              <a:rPr sz="900" b="1" spc="-50" dirty="0">
                <a:latin typeface="Arimo"/>
                <a:cs typeface="Trebuchet MS"/>
              </a:rPr>
              <a:t>localization</a:t>
            </a:r>
            <a:r>
              <a:rPr sz="900" b="1" spc="-30" dirty="0">
                <a:latin typeface="Arimo"/>
                <a:cs typeface="Trebuchet MS"/>
              </a:rPr>
              <a:t> </a:t>
            </a:r>
            <a:r>
              <a:rPr sz="900" b="1" spc="-50" dirty="0">
                <a:latin typeface="Arimo"/>
                <a:cs typeface="Trebuchet MS"/>
              </a:rPr>
              <a:t>and</a:t>
            </a:r>
            <a:r>
              <a:rPr sz="900" b="1" spc="-30" dirty="0">
                <a:latin typeface="Arimo"/>
                <a:cs typeface="Trebuchet MS"/>
              </a:rPr>
              <a:t> </a:t>
            </a:r>
            <a:r>
              <a:rPr sz="900" b="1" spc="-55" dirty="0">
                <a:latin typeface="Arimo"/>
                <a:cs typeface="Trebuchet MS"/>
              </a:rPr>
              <a:t>detection</a:t>
            </a:r>
            <a:r>
              <a:rPr sz="900" b="1" spc="-30" dirty="0">
                <a:latin typeface="Arimo"/>
                <a:cs typeface="Trebuchet MS"/>
              </a:rPr>
              <a:t> </a:t>
            </a:r>
            <a:r>
              <a:rPr sz="900" b="1" spc="-10" dirty="0">
                <a:latin typeface="Arimo"/>
                <a:cs typeface="Trebuchet MS"/>
              </a:rPr>
              <a:t>System.</a:t>
            </a:r>
            <a:endParaRPr sz="900" dirty="0">
              <a:latin typeface="Arimo"/>
              <a:cs typeface="Trebuchet MS"/>
            </a:endParaRPr>
          </a:p>
        </p:txBody>
      </p:sp>
      <p:sp>
        <p:nvSpPr>
          <p:cNvPr id="87" name="object 87"/>
          <p:cNvSpPr txBox="1"/>
          <p:nvPr/>
        </p:nvSpPr>
        <p:spPr>
          <a:xfrm>
            <a:off x="7571570" y="14059206"/>
            <a:ext cx="1090240" cy="39754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11938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"/>
              </a:spcBef>
            </a:pPr>
            <a:r>
              <a:rPr lang="en-US" sz="900" b="1" spc="-10" dirty="0">
                <a:latin typeface="Arimo"/>
                <a:cs typeface="Trebuchet MS"/>
              </a:rPr>
              <a:t> </a:t>
            </a: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lang="en-US" sz="900" b="1" spc="-10" dirty="0">
              <a:latin typeface="Arimo"/>
              <a:cs typeface="Trebuchet MS"/>
            </a:endParaRPr>
          </a:p>
        </p:txBody>
      </p:sp>
      <p:sp>
        <p:nvSpPr>
          <p:cNvPr id="88" name="object 88"/>
          <p:cNvSpPr txBox="1"/>
          <p:nvPr/>
        </p:nvSpPr>
        <p:spPr>
          <a:xfrm>
            <a:off x="7793382" y="18388572"/>
            <a:ext cx="1853564" cy="153246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14"/>
              </a:spcBef>
            </a:pPr>
            <a:r>
              <a:rPr sz="900" b="1" spc="-50" dirty="0">
                <a:latin typeface="Arimo"/>
                <a:cs typeface="Trebuchet MS"/>
              </a:rPr>
              <a:t>Fig.</a:t>
            </a:r>
            <a:r>
              <a:rPr sz="900" b="1" spc="-40" dirty="0">
                <a:latin typeface="Arimo"/>
                <a:cs typeface="Trebuchet MS"/>
              </a:rPr>
              <a:t> </a:t>
            </a:r>
            <a:r>
              <a:rPr sz="900" b="1" spc="-70" dirty="0">
                <a:latin typeface="Arimo"/>
                <a:cs typeface="Trebuchet MS"/>
              </a:rPr>
              <a:t>6:</a:t>
            </a:r>
            <a:r>
              <a:rPr sz="900" b="1" spc="-40" dirty="0">
                <a:latin typeface="Arimo"/>
                <a:cs typeface="Trebuchet MS"/>
              </a:rPr>
              <a:t> </a:t>
            </a:r>
            <a:r>
              <a:rPr sz="900" b="1" spc="-50" dirty="0">
                <a:latin typeface="Arimo"/>
                <a:cs typeface="Trebuchet MS"/>
              </a:rPr>
              <a:t>Confusion</a:t>
            </a:r>
            <a:r>
              <a:rPr sz="900" b="1" spc="-40" dirty="0">
                <a:latin typeface="Arimo"/>
                <a:cs typeface="Trebuchet MS"/>
              </a:rPr>
              <a:t> </a:t>
            </a:r>
            <a:r>
              <a:rPr sz="900" b="1" spc="-35" dirty="0">
                <a:latin typeface="Arimo"/>
                <a:cs typeface="Trebuchet MS"/>
              </a:rPr>
              <a:t>Matrix</a:t>
            </a:r>
            <a:r>
              <a:rPr sz="900" b="1" spc="-40" dirty="0">
                <a:latin typeface="Arimo"/>
                <a:cs typeface="Trebuchet MS"/>
              </a:rPr>
              <a:t> </a:t>
            </a:r>
            <a:r>
              <a:rPr sz="900" b="1" spc="-55" dirty="0">
                <a:latin typeface="Arimo"/>
                <a:cs typeface="Trebuchet MS"/>
              </a:rPr>
              <a:t>for</a:t>
            </a:r>
            <a:r>
              <a:rPr sz="900" b="1" spc="-40" dirty="0">
                <a:latin typeface="Arimo"/>
                <a:cs typeface="Trebuchet MS"/>
              </a:rPr>
              <a:t> </a:t>
            </a:r>
            <a:r>
              <a:rPr sz="900" b="1" spc="-55" dirty="0">
                <a:latin typeface="Arimo"/>
                <a:cs typeface="Trebuchet MS"/>
              </a:rPr>
              <a:t>Test</a:t>
            </a:r>
            <a:r>
              <a:rPr sz="900" b="1" spc="-40" dirty="0">
                <a:latin typeface="Arimo"/>
                <a:cs typeface="Trebuchet MS"/>
              </a:rPr>
              <a:t> </a:t>
            </a:r>
            <a:r>
              <a:rPr sz="900" b="1" spc="-10" dirty="0">
                <a:latin typeface="Arimo"/>
                <a:cs typeface="Trebuchet MS"/>
              </a:rPr>
              <a:t>Data.</a:t>
            </a:r>
            <a:endParaRPr sz="900" dirty="0">
              <a:latin typeface="Arimo"/>
              <a:cs typeface="Trebuchet MS"/>
            </a:endParaRPr>
          </a:p>
        </p:txBody>
      </p:sp>
      <p:sp>
        <p:nvSpPr>
          <p:cNvPr id="89" name="object 89"/>
          <p:cNvSpPr txBox="1"/>
          <p:nvPr/>
        </p:nvSpPr>
        <p:spPr>
          <a:xfrm>
            <a:off x="5762659" y="18401695"/>
            <a:ext cx="1540510" cy="153246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14"/>
              </a:spcBef>
            </a:pPr>
            <a:r>
              <a:rPr sz="900" b="1" spc="-50" dirty="0">
                <a:latin typeface="Arimo"/>
                <a:cs typeface="Trebuchet MS"/>
              </a:rPr>
              <a:t>Fig. </a:t>
            </a:r>
            <a:r>
              <a:rPr sz="900" b="1" spc="-75" dirty="0">
                <a:latin typeface="Arimo"/>
                <a:cs typeface="Trebuchet MS"/>
              </a:rPr>
              <a:t>5:</a:t>
            </a:r>
            <a:r>
              <a:rPr sz="900" b="1" spc="-45" dirty="0">
                <a:latin typeface="Arimo"/>
                <a:cs typeface="Trebuchet MS"/>
              </a:rPr>
              <a:t> Sample </a:t>
            </a:r>
            <a:r>
              <a:rPr sz="900" b="1" spc="-35" dirty="0">
                <a:latin typeface="Arimo"/>
                <a:cs typeface="Trebuchet MS"/>
              </a:rPr>
              <a:t>Skin</a:t>
            </a:r>
            <a:r>
              <a:rPr sz="900" b="1" spc="-45" dirty="0">
                <a:latin typeface="Arimo"/>
                <a:cs typeface="Trebuchet MS"/>
              </a:rPr>
              <a:t> </a:t>
            </a:r>
            <a:r>
              <a:rPr sz="900" b="1" spc="-35" dirty="0">
                <a:latin typeface="Arimo"/>
                <a:cs typeface="Trebuchet MS"/>
              </a:rPr>
              <a:t>Predictions.</a:t>
            </a:r>
            <a:endParaRPr sz="900" dirty="0">
              <a:latin typeface="Arimo"/>
              <a:cs typeface="Trebuchet MS"/>
            </a:endParaRPr>
          </a:p>
        </p:txBody>
      </p:sp>
      <p:graphicFrame>
        <p:nvGraphicFramePr>
          <p:cNvPr id="90" name="object 90"/>
          <p:cNvGraphicFramePr>
            <a:graphicFrameLocks noGrp="1"/>
          </p:cNvGraphicFramePr>
          <p:nvPr/>
        </p:nvGraphicFramePr>
        <p:xfrm>
          <a:off x="10113046" y="5526449"/>
          <a:ext cx="4397375" cy="118156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397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9312910">
                <a:tc>
                  <a:txBody>
                    <a:bodyPr/>
                    <a:lstStyle/>
                    <a:p>
                      <a:pPr marL="32384" marR="28575" algn="just">
                        <a:lnSpc>
                          <a:spcPct val="101299"/>
                        </a:lnSpc>
                        <a:spcBef>
                          <a:spcPts val="210"/>
                        </a:spcBef>
                      </a:pPr>
                      <a:r>
                        <a:rPr sz="1300" spc="-70" dirty="0">
                          <a:latin typeface="Arimo"/>
                          <a:cs typeface="Trebuchet MS"/>
                        </a:rPr>
                        <a:t>The</a:t>
                      </a:r>
                      <a:r>
                        <a:rPr sz="1300" spc="-30" dirty="0">
                          <a:latin typeface="Arimo"/>
                          <a:cs typeface="Trebuchet MS"/>
                        </a:rPr>
                        <a:t> </a:t>
                      </a:r>
                      <a:r>
                        <a:rPr sz="1300" dirty="0">
                          <a:latin typeface="Arimo"/>
                          <a:cs typeface="Trebuchet MS"/>
                        </a:rPr>
                        <a:t>results</a:t>
                      </a:r>
                      <a:r>
                        <a:rPr sz="1300" spc="-60" dirty="0">
                          <a:latin typeface="Arimo"/>
                          <a:cs typeface="Trebuchet MS"/>
                        </a:rPr>
                        <a:t> </a:t>
                      </a:r>
                      <a:r>
                        <a:rPr sz="1300" spc="-20" dirty="0">
                          <a:latin typeface="Arimo"/>
                          <a:cs typeface="Trebuchet MS"/>
                        </a:rPr>
                        <a:t>for</a:t>
                      </a:r>
                      <a:r>
                        <a:rPr sz="1300" spc="-40" dirty="0">
                          <a:latin typeface="Arimo"/>
                          <a:cs typeface="Trebuchet MS"/>
                        </a:rPr>
                        <a:t> brain</a:t>
                      </a:r>
                      <a:r>
                        <a:rPr sz="1300" spc="-45" dirty="0">
                          <a:latin typeface="Arimo"/>
                          <a:cs typeface="Trebuchet MS"/>
                        </a:rPr>
                        <a:t> </a:t>
                      </a:r>
                      <a:r>
                        <a:rPr sz="1300" spc="-25" dirty="0">
                          <a:latin typeface="Arimo"/>
                          <a:cs typeface="Trebuchet MS"/>
                        </a:rPr>
                        <a:t>cancer</a:t>
                      </a:r>
                      <a:r>
                        <a:rPr sz="1300" spc="-45" dirty="0">
                          <a:latin typeface="Arimo"/>
                          <a:cs typeface="Trebuchet MS"/>
                        </a:rPr>
                        <a:t> </a:t>
                      </a:r>
                      <a:r>
                        <a:rPr sz="1300" spc="-30" dirty="0">
                          <a:latin typeface="Arimo"/>
                          <a:cs typeface="Trebuchet MS"/>
                        </a:rPr>
                        <a:t>segmentation</a:t>
                      </a:r>
                      <a:r>
                        <a:rPr sz="1300" spc="-45" dirty="0">
                          <a:latin typeface="Arimo"/>
                          <a:cs typeface="Trebuchet MS"/>
                        </a:rPr>
                        <a:t> are</a:t>
                      </a:r>
                      <a:r>
                        <a:rPr sz="1300" spc="-40" dirty="0">
                          <a:latin typeface="Arimo"/>
                          <a:cs typeface="Trebuchet MS"/>
                        </a:rPr>
                        <a:t> promising.</a:t>
                      </a:r>
                      <a:r>
                        <a:rPr sz="1300" spc="-45" dirty="0">
                          <a:latin typeface="Arimo"/>
                          <a:cs typeface="Trebuchet MS"/>
                        </a:rPr>
                        <a:t> </a:t>
                      </a:r>
                      <a:r>
                        <a:rPr sz="1300" spc="-25" dirty="0">
                          <a:latin typeface="Arimo"/>
                          <a:cs typeface="Trebuchet MS"/>
                        </a:rPr>
                        <a:t>The </a:t>
                      </a:r>
                      <a:r>
                        <a:rPr sz="1300" dirty="0">
                          <a:latin typeface="Arimo"/>
                          <a:cs typeface="Trebuchet MS"/>
                        </a:rPr>
                        <a:t>best-trained</a:t>
                      </a:r>
                      <a:r>
                        <a:rPr sz="1300" spc="5" dirty="0">
                          <a:latin typeface="Arimo"/>
                          <a:cs typeface="Trebuchet MS"/>
                        </a:rPr>
                        <a:t> </a:t>
                      </a:r>
                      <a:r>
                        <a:rPr sz="1300" spc="-10" dirty="0">
                          <a:latin typeface="Arimo"/>
                          <a:cs typeface="Trebuchet MS"/>
                        </a:rPr>
                        <a:t>segmentation</a:t>
                      </a:r>
                      <a:r>
                        <a:rPr sz="1300" spc="10" dirty="0">
                          <a:latin typeface="Arimo"/>
                          <a:cs typeface="Trebuchet MS"/>
                        </a:rPr>
                        <a:t> </a:t>
                      </a:r>
                      <a:r>
                        <a:rPr sz="1300" spc="-10" dirty="0">
                          <a:latin typeface="Arimo"/>
                          <a:cs typeface="Trebuchet MS"/>
                        </a:rPr>
                        <a:t>model</a:t>
                      </a:r>
                      <a:r>
                        <a:rPr sz="1300" spc="10" dirty="0">
                          <a:latin typeface="Arimo"/>
                          <a:cs typeface="Trebuchet MS"/>
                        </a:rPr>
                        <a:t> </a:t>
                      </a:r>
                      <a:r>
                        <a:rPr sz="1300" dirty="0">
                          <a:latin typeface="Arimo"/>
                          <a:cs typeface="Trebuchet MS"/>
                        </a:rPr>
                        <a:t>had</a:t>
                      </a:r>
                      <a:r>
                        <a:rPr sz="1300" spc="10" dirty="0">
                          <a:latin typeface="Arimo"/>
                          <a:cs typeface="Trebuchet MS"/>
                        </a:rPr>
                        <a:t> </a:t>
                      </a:r>
                      <a:r>
                        <a:rPr sz="1300" dirty="0">
                          <a:latin typeface="Arimo"/>
                          <a:cs typeface="Trebuchet MS"/>
                        </a:rPr>
                        <a:t>an</a:t>
                      </a:r>
                      <a:r>
                        <a:rPr sz="1300" spc="5" dirty="0">
                          <a:latin typeface="Arimo"/>
                          <a:cs typeface="Trebuchet MS"/>
                        </a:rPr>
                        <a:t> </a:t>
                      </a:r>
                      <a:r>
                        <a:rPr sz="1300" spc="-10" dirty="0">
                          <a:latin typeface="Arimo"/>
                          <a:cs typeface="Trebuchet MS"/>
                        </a:rPr>
                        <a:t>impressive</a:t>
                      </a:r>
                      <a:r>
                        <a:rPr sz="1300" spc="10" dirty="0">
                          <a:latin typeface="Arimo"/>
                          <a:cs typeface="Trebuchet MS"/>
                        </a:rPr>
                        <a:t> </a:t>
                      </a:r>
                      <a:r>
                        <a:rPr sz="1300" spc="-10" dirty="0">
                          <a:latin typeface="Arimo"/>
                          <a:cs typeface="Trebuchet MS"/>
                        </a:rPr>
                        <a:t>99.8% </a:t>
                      </a:r>
                      <a:r>
                        <a:rPr sz="1300" spc="-40" dirty="0">
                          <a:latin typeface="Arimo"/>
                          <a:cs typeface="Trebuchet MS"/>
                        </a:rPr>
                        <a:t>accuracy,</a:t>
                      </a:r>
                      <a:r>
                        <a:rPr sz="1300" spc="-30" dirty="0">
                          <a:latin typeface="Arimo"/>
                          <a:cs typeface="Trebuchet MS"/>
                        </a:rPr>
                        <a:t> </a:t>
                      </a:r>
                      <a:r>
                        <a:rPr sz="1300" spc="-10" dirty="0">
                          <a:latin typeface="Arimo"/>
                          <a:cs typeface="Trebuchet MS"/>
                        </a:rPr>
                        <a:t>91.69%</a:t>
                      </a:r>
                      <a:r>
                        <a:rPr sz="1300" spc="-25" dirty="0">
                          <a:latin typeface="Arimo"/>
                          <a:cs typeface="Trebuchet MS"/>
                        </a:rPr>
                        <a:t> </a:t>
                      </a:r>
                      <a:r>
                        <a:rPr sz="1300" dirty="0">
                          <a:latin typeface="Arimo"/>
                          <a:cs typeface="Trebuchet MS"/>
                        </a:rPr>
                        <a:t>Dice</a:t>
                      </a:r>
                      <a:r>
                        <a:rPr sz="1300" spc="-25" dirty="0">
                          <a:latin typeface="Arimo"/>
                          <a:cs typeface="Trebuchet MS"/>
                        </a:rPr>
                        <a:t> </a:t>
                      </a:r>
                      <a:r>
                        <a:rPr sz="1300" spc="-45" dirty="0">
                          <a:latin typeface="Arimo"/>
                          <a:cs typeface="Trebuchet MS"/>
                        </a:rPr>
                        <a:t>coefficient,</a:t>
                      </a:r>
                      <a:r>
                        <a:rPr sz="1300" spc="-30" dirty="0">
                          <a:latin typeface="Arimo"/>
                          <a:cs typeface="Trebuchet MS"/>
                        </a:rPr>
                        <a:t> </a:t>
                      </a:r>
                      <a:r>
                        <a:rPr sz="1300" dirty="0">
                          <a:latin typeface="Arimo"/>
                          <a:cs typeface="Trebuchet MS"/>
                        </a:rPr>
                        <a:t>and</a:t>
                      </a:r>
                      <a:r>
                        <a:rPr sz="1300" spc="-25" dirty="0">
                          <a:latin typeface="Arimo"/>
                          <a:cs typeface="Trebuchet MS"/>
                        </a:rPr>
                        <a:t> </a:t>
                      </a:r>
                      <a:r>
                        <a:rPr sz="1300" dirty="0">
                          <a:latin typeface="Arimo"/>
                          <a:cs typeface="Trebuchet MS"/>
                        </a:rPr>
                        <a:t>85.26%</a:t>
                      </a:r>
                      <a:r>
                        <a:rPr sz="1300" spc="-25" dirty="0">
                          <a:latin typeface="Arimo"/>
                          <a:cs typeface="Trebuchet MS"/>
                        </a:rPr>
                        <a:t> </a:t>
                      </a:r>
                      <a:r>
                        <a:rPr sz="1300" spc="-40" dirty="0">
                          <a:latin typeface="Arimo"/>
                          <a:cs typeface="Trebuchet MS"/>
                        </a:rPr>
                        <a:t>IOU.</a:t>
                      </a:r>
                      <a:r>
                        <a:rPr sz="1300" spc="-30" dirty="0">
                          <a:latin typeface="Arimo"/>
                          <a:cs typeface="Trebuchet MS"/>
                        </a:rPr>
                        <a:t> </a:t>
                      </a:r>
                      <a:r>
                        <a:rPr sz="1300" spc="-10" dirty="0">
                          <a:latin typeface="Arimo"/>
                          <a:cs typeface="Trebuchet MS"/>
                        </a:rPr>
                        <a:t>The</a:t>
                      </a:r>
                      <a:r>
                        <a:rPr sz="1300" spc="-25" dirty="0">
                          <a:latin typeface="Arimo"/>
                          <a:cs typeface="Trebuchet MS"/>
                        </a:rPr>
                        <a:t> </a:t>
                      </a:r>
                      <a:r>
                        <a:rPr sz="1300" spc="-20" dirty="0">
                          <a:latin typeface="Arimo"/>
                          <a:cs typeface="Trebuchet MS"/>
                        </a:rPr>
                        <a:t>test </a:t>
                      </a:r>
                      <a:r>
                        <a:rPr sz="1300" spc="-60" dirty="0">
                          <a:latin typeface="Arimo"/>
                          <a:cs typeface="Trebuchet MS"/>
                        </a:rPr>
                        <a:t>data</a:t>
                      </a:r>
                      <a:r>
                        <a:rPr sz="1300" spc="-40" dirty="0">
                          <a:latin typeface="Arimo"/>
                          <a:cs typeface="Trebuchet MS"/>
                        </a:rPr>
                        <a:t> was</a:t>
                      </a:r>
                      <a:r>
                        <a:rPr sz="1300" spc="-45" dirty="0">
                          <a:latin typeface="Arimo"/>
                          <a:cs typeface="Trebuchet MS"/>
                        </a:rPr>
                        <a:t> </a:t>
                      </a:r>
                      <a:r>
                        <a:rPr sz="1300" dirty="0">
                          <a:latin typeface="Arimo"/>
                          <a:cs typeface="Trebuchet MS"/>
                        </a:rPr>
                        <a:t>99.8%</a:t>
                      </a:r>
                      <a:r>
                        <a:rPr sz="1300" spc="-40" dirty="0">
                          <a:latin typeface="Arimo"/>
                          <a:cs typeface="Trebuchet MS"/>
                        </a:rPr>
                        <a:t> </a:t>
                      </a:r>
                      <a:r>
                        <a:rPr sz="1300" spc="-55" dirty="0">
                          <a:latin typeface="Arimo"/>
                          <a:cs typeface="Trebuchet MS"/>
                        </a:rPr>
                        <a:t>accuracy,</a:t>
                      </a:r>
                      <a:r>
                        <a:rPr sz="1300" spc="-40" dirty="0">
                          <a:latin typeface="Arimo"/>
                          <a:cs typeface="Trebuchet MS"/>
                        </a:rPr>
                        <a:t> </a:t>
                      </a:r>
                      <a:r>
                        <a:rPr sz="1300" spc="-10" dirty="0">
                          <a:latin typeface="Arimo"/>
                          <a:cs typeface="Trebuchet MS"/>
                        </a:rPr>
                        <a:t>90.67%</a:t>
                      </a:r>
                      <a:r>
                        <a:rPr sz="1300" spc="-40" dirty="0">
                          <a:latin typeface="Arimo"/>
                          <a:cs typeface="Trebuchet MS"/>
                        </a:rPr>
                        <a:t> </a:t>
                      </a:r>
                      <a:r>
                        <a:rPr sz="1300" spc="-45" dirty="0">
                          <a:latin typeface="Arimo"/>
                          <a:cs typeface="Trebuchet MS"/>
                        </a:rPr>
                        <a:t>Dice</a:t>
                      </a:r>
                      <a:r>
                        <a:rPr sz="1300" spc="-40" dirty="0">
                          <a:latin typeface="Arimo"/>
                          <a:cs typeface="Trebuchet MS"/>
                        </a:rPr>
                        <a:t> </a:t>
                      </a:r>
                      <a:r>
                        <a:rPr sz="1300" spc="-60" dirty="0">
                          <a:latin typeface="Arimo"/>
                          <a:cs typeface="Trebuchet MS"/>
                        </a:rPr>
                        <a:t>coefficient,</a:t>
                      </a:r>
                      <a:r>
                        <a:rPr sz="1300" spc="-35" dirty="0">
                          <a:latin typeface="Arimo"/>
                          <a:cs typeface="Trebuchet MS"/>
                        </a:rPr>
                        <a:t> </a:t>
                      </a:r>
                      <a:r>
                        <a:rPr sz="1300" spc="-50" dirty="0">
                          <a:latin typeface="Arimo"/>
                          <a:cs typeface="Trebuchet MS"/>
                        </a:rPr>
                        <a:t>and</a:t>
                      </a:r>
                      <a:r>
                        <a:rPr sz="1300" spc="-40" dirty="0">
                          <a:latin typeface="Arimo"/>
                          <a:cs typeface="Trebuchet MS"/>
                        </a:rPr>
                        <a:t> </a:t>
                      </a:r>
                      <a:r>
                        <a:rPr sz="1300" spc="-10" dirty="0">
                          <a:latin typeface="Arimo"/>
                          <a:cs typeface="Trebuchet MS"/>
                        </a:rPr>
                        <a:t>83.14% </a:t>
                      </a:r>
                      <a:r>
                        <a:rPr sz="1300" spc="-20" dirty="0">
                          <a:latin typeface="Arimo"/>
                          <a:cs typeface="Trebuchet MS"/>
                        </a:rPr>
                        <a:t>IOU.</a:t>
                      </a:r>
                      <a:endParaRPr sz="1300" dirty="0">
                        <a:latin typeface="Arimo"/>
                        <a:cs typeface="Trebuchet MS"/>
                      </a:endParaRPr>
                    </a:p>
                    <a:p>
                      <a:pPr marR="139065" algn="ctr">
                        <a:lnSpc>
                          <a:spcPts val="1160"/>
                        </a:lnSpc>
                        <a:tabLst>
                          <a:tab pos="1177925" algn="l"/>
                          <a:tab pos="2366645" algn="l"/>
                          <a:tab pos="3522345" algn="l"/>
                        </a:tabLst>
                      </a:pPr>
                      <a:r>
                        <a:rPr sz="1575" b="1" spc="-15" baseline="2645" dirty="0">
                          <a:latin typeface="Arimo"/>
                          <a:cs typeface="Arimo"/>
                        </a:rPr>
                        <a:t>Original</a:t>
                      </a:r>
                      <a:r>
                        <a:rPr sz="1575" b="1" spc="-75" baseline="2645" dirty="0">
                          <a:latin typeface="Arimo"/>
                          <a:cs typeface="Arimo"/>
                        </a:rPr>
                        <a:t> </a:t>
                      </a:r>
                      <a:r>
                        <a:rPr sz="1575" b="1" spc="-15" baseline="2645" dirty="0">
                          <a:latin typeface="Arimo"/>
                          <a:cs typeface="Arimo"/>
                        </a:rPr>
                        <a:t>Image</a:t>
                      </a:r>
                      <a:r>
                        <a:rPr sz="1575" b="1" baseline="2645" dirty="0">
                          <a:latin typeface="Arimo"/>
                          <a:cs typeface="Arimo"/>
                        </a:rPr>
                        <a:t>	</a:t>
                      </a:r>
                      <a:r>
                        <a:rPr sz="1000" b="1" dirty="0">
                          <a:latin typeface="Arimo"/>
                          <a:cs typeface="Arimo"/>
                        </a:rPr>
                        <a:t>Ground</a:t>
                      </a:r>
                      <a:r>
                        <a:rPr sz="1000" b="1" spc="85" dirty="0">
                          <a:latin typeface="Arimo"/>
                          <a:cs typeface="Arimo"/>
                        </a:rPr>
                        <a:t> </a:t>
                      </a:r>
                      <a:r>
                        <a:rPr sz="1000" b="1" spc="-20" dirty="0">
                          <a:latin typeface="Arimo"/>
                          <a:cs typeface="Arimo"/>
                        </a:rPr>
                        <a:t>Truth</a:t>
                      </a:r>
                      <a:r>
                        <a:rPr sz="1000" b="1" dirty="0">
                          <a:latin typeface="Arimo"/>
                          <a:cs typeface="Arimo"/>
                        </a:rPr>
                        <a:t>	</a:t>
                      </a:r>
                      <a:r>
                        <a:rPr sz="1500" b="1" spc="-15" baseline="2777" dirty="0">
                          <a:latin typeface="Arimo"/>
                          <a:cs typeface="Arimo"/>
                        </a:rPr>
                        <a:t>Prediction</a:t>
                      </a:r>
                      <a:r>
                        <a:rPr sz="1500" b="1" baseline="2777" dirty="0">
                          <a:latin typeface="Arimo"/>
                          <a:cs typeface="Arimo"/>
                        </a:rPr>
                        <a:t>	</a:t>
                      </a:r>
                      <a:r>
                        <a:rPr sz="1500" b="1" spc="-15" baseline="2777" dirty="0">
                          <a:latin typeface="Arimo"/>
                          <a:cs typeface="Arimo"/>
                        </a:rPr>
                        <a:t>Overlay</a:t>
                      </a:r>
                      <a:endParaRPr sz="1500" baseline="2777" dirty="0">
                        <a:latin typeface="Arimo"/>
                        <a:cs typeface="Arimo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 dirty="0">
                        <a:latin typeface="Arimo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 dirty="0">
                        <a:latin typeface="Arimo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 dirty="0">
                        <a:latin typeface="Arimo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 dirty="0">
                        <a:latin typeface="Arimo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 dirty="0">
                        <a:latin typeface="Arimo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 dirty="0">
                        <a:latin typeface="Arimo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endParaRPr lang="en-US" sz="1000" dirty="0">
                        <a:latin typeface="Arimo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endParaRPr sz="1000" dirty="0">
                        <a:latin typeface="Arimo"/>
                        <a:cs typeface="Times New Roman"/>
                      </a:endParaRPr>
                    </a:p>
                    <a:p>
                      <a:pPr marR="61594" algn="ctr">
                        <a:lnSpc>
                          <a:spcPct val="100000"/>
                        </a:lnSpc>
                      </a:pPr>
                      <a:r>
                        <a:rPr sz="900" b="1" spc="-50" dirty="0">
                          <a:latin typeface="Arimo"/>
                          <a:cs typeface="Trebuchet MS"/>
                        </a:rPr>
                        <a:t>Fig.</a:t>
                      </a:r>
                      <a:r>
                        <a:rPr sz="900" b="1" spc="-45" dirty="0">
                          <a:latin typeface="Arimo"/>
                          <a:cs typeface="Trebuchet MS"/>
                        </a:rPr>
                        <a:t> </a:t>
                      </a:r>
                      <a:r>
                        <a:rPr sz="900" b="1" spc="-110" dirty="0">
                          <a:latin typeface="Arimo"/>
                          <a:cs typeface="Trebuchet MS"/>
                        </a:rPr>
                        <a:t>7:</a:t>
                      </a:r>
                      <a:r>
                        <a:rPr sz="900" b="1" spc="-45" dirty="0">
                          <a:latin typeface="Arimo"/>
                          <a:cs typeface="Trebuchet MS"/>
                        </a:rPr>
                        <a:t> Sample</a:t>
                      </a:r>
                      <a:r>
                        <a:rPr sz="900" b="1" spc="-40" dirty="0">
                          <a:latin typeface="Arimo"/>
                          <a:cs typeface="Trebuchet MS"/>
                        </a:rPr>
                        <a:t> </a:t>
                      </a:r>
                      <a:r>
                        <a:rPr sz="900" b="1" spc="-35" dirty="0">
                          <a:latin typeface="Arimo"/>
                          <a:cs typeface="Trebuchet MS"/>
                        </a:rPr>
                        <a:t>Brain</a:t>
                      </a:r>
                      <a:r>
                        <a:rPr sz="900" b="1" spc="-45" dirty="0">
                          <a:latin typeface="Arimo"/>
                          <a:cs typeface="Trebuchet MS"/>
                        </a:rPr>
                        <a:t> </a:t>
                      </a:r>
                      <a:r>
                        <a:rPr sz="900" b="1" spc="-10" dirty="0">
                          <a:latin typeface="Arimo"/>
                          <a:cs typeface="Trebuchet MS"/>
                        </a:rPr>
                        <a:t>Predictions.</a:t>
                      </a:r>
                      <a:endParaRPr sz="900" dirty="0">
                        <a:latin typeface="Arimo"/>
                        <a:cs typeface="Trebuchet MS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670"/>
                        </a:spcBef>
                      </a:pPr>
                      <a:endParaRPr sz="900" dirty="0">
                        <a:latin typeface="Arimo"/>
                        <a:cs typeface="Times New Roman"/>
                      </a:endParaRPr>
                    </a:p>
                    <a:p>
                      <a:pPr marR="65405" algn="ctr">
                        <a:lnSpc>
                          <a:spcPct val="100000"/>
                        </a:lnSpc>
                      </a:pPr>
                      <a:r>
                        <a:rPr sz="1000" b="1" dirty="0">
                          <a:latin typeface="Arimo"/>
                          <a:cs typeface="Arimo"/>
                        </a:rPr>
                        <a:t>The</a:t>
                      </a:r>
                      <a:r>
                        <a:rPr sz="1000" b="1" spc="5" dirty="0">
                          <a:latin typeface="Arimo"/>
                          <a:cs typeface="Arimo"/>
                        </a:rPr>
                        <a:t> </a:t>
                      </a:r>
                      <a:r>
                        <a:rPr sz="1000" b="1" spc="-10" dirty="0">
                          <a:latin typeface="Arimo"/>
                          <a:cs typeface="Arimo"/>
                        </a:rPr>
                        <a:t>Platform</a:t>
                      </a:r>
                      <a:endParaRPr sz="1000" dirty="0">
                        <a:latin typeface="Arimo"/>
                        <a:cs typeface="Arimo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 dirty="0">
                        <a:latin typeface="Arimo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 dirty="0">
                        <a:latin typeface="Arimo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 dirty="0">
                        <a:latin typeface="Arimo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 dirty="0">
                        <a:latin typeface="Arimo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 dirty="0">
                        <a:latin typeface="Arimo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 dirty="0">
                        <a:latin typeface="Arimo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 dirty="0">
                        <a:latin typeface="Arimo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 dirty="0">
                        <a:latin typeface="Arimo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 dirty="0">
                        <a:latin typeface="Arimo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 dirty="0">
                        <a:latin typeface="Arimo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 dirty="0">
                        <a:latin typeface="Arimo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 dirty="0">
                        <a:latin typeface="Arimo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 dirty="0">
                        <a:latin typeface="Arimo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endParaRPr sz="1000" dirty="0">
                        <a:latin typeface="Arimo"/>
                        <a:cs typeface="Times New Roman"/>
                      </a:endParaRPr>
                    </a:p>
                    <a:p>
                      <a:pPr marR="24765" algn="ctr">
                        <a:lnSpc>
                          <a:spcPct val="100000"/>
                        </a:lnSpc>
                      </a:pPr>
                      <a:r>
                        <a:rPr sz="900" b="1" spc="-50" dirty="0">
                          <a:latin typeface="Arimo"/>
                          <a:cs typeface="Trebuchet MS"/>
                        </a:rPr>
                        <a:t>Fig.</a:t>
                      </a:r>
                      <a:r>
                        <a:rPr sz="900" b="1" spc="-45" dirty="0">
                          <a:latin typeface="Arimo"/>
                          <a:cs typeface="Trebuchet MS"/>
                        </a:rPr>
                        <a:t> </a:t>
                      </a:r>
                      <a:r>
                        <a:rPr sz="900" b="1" spc="-110" dirty="0">
                          <a:latin typeface="Arimo"/>
                          <a:cs typeface="Trebuchet MS"/>
                        </a:rPr>
                        <a:t>7:</a:t>
                      </a:r>
                      <a:r>
                        <a:rPr sz="900" b="1" spc="-45" dirty="0">
                          <a:latin typeface="Arimo"/>
                          <a:cs typeface="Trebuchet MS"/>
                        </a:rPr>
                        <a:t> </a:t>
                      </a:r>
                      <a:r>
                        <a:rPr sz="900" b="1" spc="-40" dirty="0">
                          <a:latin typeface="Arimo"/>
                          <a:cs typeface="Trebuchet MS"/>
                        </a:rPr>
                        <a:t>Categories </a:t>
                      </a:r>
                      <a:r>
                        <a:rPr sz="900" b="1" spc="-70" dirty="0">
                          <a:latin typeface="Arimo"/>
                          <a:cs typeface="Trebuchet MS"/>
                        </a:rPr>
                        <a:t>Overview</a:t>
                      </a:r>
                      <a:r>
                        <a:rPr sz="900" b="1" spc="-45" dirty="0">
                          <a:latin typeface="Arimo"/>
                          <a:cs typeface="Trebuchet MS"/>
                        </a:rPr>
                        <a:t> </a:t>
                      </a:r>
                      <a:r>
                        <a:rPr sz="900" b="1" spc="-55" dirty="0">
                          <a:latin typeface="Arimo"/>
                          <a:cs typeface="Trebuchet MS"/>
                        </a:rPr>
                        <a:t>for</a:t>
                      </a:r>
                      <a:r>
                        <a:rPr sz="900" b="1" spc="-40" dirty="0">
                          <a:latin typeface="Arimo"/>
                          <a:cs typeface="Trebuchet MS"/>
                        </a:rPr>
                        <a:t> </a:t>
                      </a:r>
                      <a:r>
                        <a:rPr sz="900" b="1" spc="-80" dirty="0">
                          <a:latin typeface="Arimo"/>
                          <a:cs typeface="Trebuchet MS"/>
                        </a:rPr>
                        <a:t>The</a:t>
                      </a:r>
                      <a:r>
                        <a:rPr sz="900" b="1" spc="-45" dirty="0">
                          <a:latin typeface="Arimo"/>
                          <a:cs typeface="Trebuchet MS"/>
                        </a:rPr>
                        <a:t> </a:t>
                      </a:r>
                      <a:r>
                        <a:rPr sz="900" b="1" spc="-10" dirty="0">
                          <a:latin typeface="Arimo"/>
                          <a:cs typeface="Trebuchet MS"/>
                        </a:rPr>
                        <a:t>Website.</a:t>
                      </a:r>
                      <a:endParaRPr lang="en-US" sz="900" b="1" spc="-10" dirty="0">
                        <a:latin typeface="Arimo"/>
                        <a:cs typeface="Trebuchet MS"/>
                      </a:endParaRPr>
                    </a:p>
                    <a:p>
                      <a:pPr marR="24765" algn="ctr">
                        <a:lnSpc>
                          <a:spcPct val="100000"/>
                        </a:lnSpc>
                      </a:pPr>
                      <a:endParaRPr sz="900" dirty="0">
                        <a:latin typeface="Arimo"/>
                        <a:cs typeface="Times New Roman"/>
                      </a:endParaRPr>
                    </a:p>
                    <a:p>
                      <a:pPr marR="144145" algn="ctr">
                        <a:lnSpc>
                          <a:spcPct val="100000"/>
                        </a:lnSpc>
                      </a:pPr>
                      <a:r>
                        <a:rPr sz="1000" b="1" dirty="0">
                          <a:latin typeface="Arimo"/>
                          <a:cs typeface="Arimo"/>
                        </a:rPr>
                        <a:t>Our</a:t>
                      </a:r>
                      <a:r>
                        <a:rPr sz="1000" b="1" spc="10" dirty="0">
                          <a:latin typeface="Arimo"/>
                          <a:cs typeface="Arimo"/>
                        </a:rPr>
                        <a:t> </a:t>
                      </a:r>
                      <a:r>
                        <a:rPr sz="1000" b="1" dirty="0">
                          <a:latin typeface="Arimo"/>
                          <a:cs typeface="Arimo"/>
                        </a:rPr>
                        <a:t>Desktop</a:t>
                      </a:r>
                      <a:r>
                        <a:rPr sz="1000" b="1" spc="10" dirty="0">
                          <a:latin typeface="Arimo"/>
                          <a:cs typeface="Arimo"/>
                        </a:rPr>
                        <a:t> </a:t>
                      </a:r>
                      <a:r>
                        <a:rPr sz="1000" b="1" dirty="0">
                          <a:latin typeface="Arimo"/>
                          <a:cs typeface="Arimo"/>
                        </a:rPr>
                        <a:t>and</a:t>
                      </a:r>
                      <a:r>
                        <a:rPr sz="1000" b="1" spc="10" dirty="0">
                          <a:latin typeface="Arimo"/>
                          <a:cs typeface="Arimo"/>
                        </a:rPr>
                        <a:t> </a:t>
                      </a:r>
                      <a:r>
                        <a:rPr sz="1000" b="1" dirty="0">
                          <a:latin typeface="Arimo"/>
                          <a:cs typeface="Arimo"/>
                        </a:rPr>
                        <a:t>Streamlit</a:t>
                      </a:r>
                      <a:r>
                        <a:rPr sz="1000" b="1" spc="15" dirty="0">
                          <a:latin typeface="Arimo"/>
                          <a:cs typeface="Arimo"/>
                        </a:rPr>
                        <a:t> </a:t>
                      </a:r>
                      <a:r>
                        <a:rPr sz="1000" b="1" spc="-25" dirty="0">
                          <a:latin typeface="Arimo"/>
                          <a:cs typeface="Arimo"/>
                        </a:rPr>
                        <a:t>APP</a:t>
                      </a:r>
                      <a:endParaRPr sz="1000" dirty="0">
                        <a:latin typeface="Arimo"/>
                        <a:cs typeface="Arimo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 dirty="0">
                        <a:latin typeface="Arimo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 dirty="0">
                        <a:latin typeface="Arimo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 dirty="0">
                        <a:latin typeface="Arimo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 dirty="0">
                        <a:latin typeface="Arimo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 dirty="0">
                        <a:latin typeface="Arimo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 dirty="0">
                        <a:latin typeface="Arimo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 dirty="0">
                        <a:latin typeface="Arimo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 dirty="0">
                        <a:latin typeface="Arimo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 dirty="0">
                        <a:latin typeface="Arimo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 dirty="0">
                        <a:latin typeface="Arimo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 dirty="0">
                        <a:latin typeface="Arimo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 dirty="0">
                        <a:latin typeface="Arimo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 dirty="0">
                        <a:latin typeface="Arimo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 dirty="0">
                        <a:latin typeface="Arimo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 dirty="0">
                        <a:latin typeface="Arimo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 dirty="0">
                        <a:latin typeface="Arimo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 dirty="0">
                        <a:latin typeface="Arimo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 dirty="0">
                        <a:latin typeface="Arimo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 dirty="0">
                        <a:latin typeface="Arimo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 dirty="0">
                        <a:latin typeface="Arimo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 dirty="0">
                        <a:latin typeface="Arimo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610"/>
                        </a:spcBef>
                      </a:pPr>
                      <a:endParaRPr lang="en-US" sz="1000" dirty="0">
                        <a:latin typeface="Arimo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610"/>
                        </a:spcBef>
                      </a:pPr>
                      <a:endParaRPr lang="en-US" sz="1000" dirty="0">
                        <a:latin typeface="Arimo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610"/>
                        </a:spcBef>
                      </a:pPr>
                      <a:endParaRPr sz="1000" dirty="0">
                        <a:latin typeface="Arimo"/>
                        <a:cs typeface="Times New Roman"/>
                      </a:endParaRPr>
                    </a:p>
                    <a:p>
                      <a:pPr marL="1376680">
                        <a:lnSpc>
                          <a:spcPct val="100000"/>
                        </a:lnSpc>
                      </a:pPr>
                      <a:r>
                        <a:rPr sz="900" b="1" spc="-50" dirty="0">
                          <a:latin typeface="Arimo"/>
                          <a:cs typeface="Trebuchet MS"/>
                        </a:rPr>
                        <a:t>Fig.</a:t>
                      </a:r>
                      <a:r>
                        <a:rPr sz="900" b="1" spc="-45" dirty="0">
                          <a:latin typeface="Arimo"/>
                          <a:cs typeface="Trebuchet MS"/>
                        </a:rPr>
                        <a:t> </a:t>
                      </a:r>
                      <a:r>
                        <a:rPr sz="900" b="1" spc="-70" dirty="0">
                          <a:latin typeface="Arimo"/>
                          <a:cs typeface="Trebuchet MS"/>
                        </a:rPr>
                        <a:t>8:</a:t>
                      </a:r>
                      <a:r>
                        <a:rPr sz="900" b="1" spc="-40" dirty="0">
                          <a:latin typeface="Arimo"/>
                          <a:cs typeface="Trebuchet MS"/>
                        </a:rPr>
                        <a:t> </a:t>
                      </a:r>
                      <a:r>
                        <a:rPr sz="900" b="1" spc="-45" dirty="0">
                          <a:latin typeface="Arimo"/>
                          <a:cs typeface="Trebuchet MS"/>
                        </a:rPr>
                        <a:t>Sample</a:t>
                      </a:r>
                      <a:r>
                        <a:rPr sz="900" b="1" spc="-40" dirty="0">
                          <a:latin typeface="Arimo"/>
                          <a:cs typeface="Trebuchet MS"/>
                        </a:rPr>
                        <a:t> </a:t>
                      </a:r>
                      <a:r>
                        <a:rPr sz="900" b="1" spc="-45" dirty="0">
                          <a:latin typeface="Arimo"/>
                          <a:cs typeface="Trebuchet MS"/>
                        </a:rPr>
                        <a:t>Prediction</a:t>
                      </a:r>
                      <a:r>
                        <a:rPr sz="900" b="1" spc="-40" dirty="0">
                          <a:latin typeface="Arimo"/>
                          <a:cs typeface="Trebuchet MS"/>
                        </a:rPr>
                        <a:t> </a:t>
                      </a:r>
                      <a:r>
                        <a:rPr sz="900" b="1" spc="-60" dirty="0">
                          <a:latin typeface="Arimo"/>
                          <a:cs typeface="Trebuchet MS"/>
                        </a:rPr>
                        <a:t>from</a:t>
                      </a:r>
                      <a:r>
                        <a:rPr sz="900" b="1" spc="-40" dirty="0">
                          <a:latin typeface="Arimo"/>
                          <a:cs typeface="Trebuchet MS"/>
                        </a:rPr>
                        <a:t> </a:t>
                      </a:r>
                      <a:r>
                        <a:rPr sz="900" b="1" spc="-10" dirty="0">
                          <a:latin typeface="Arimo"/>
                          <a:cs typeface="Trebuchet MS"/>
                        </a:rPr>
                        <a:t>Platforms.</a:t>
                      </a:r>
                      <a:endParaRPr sz="900" dirty="0">
                        <a:latin typeface="Arimo"/>
                        <a:cs typeface="Trebuchet MS"/>
                      </a:endParaRPr>
                    </a:p>
                  </a:txBody>
                  <a:tcPr marL="0" marR="0" marT="26670" marB="0">
                    <a:lnL w="6350">
                      <a:solidFill>
                        <a:srgbClr val="D0D8E7"/>
                      </a:solidFill>
                      <a:prstDash val="solid"/>
                    </a:lnL>
                    <a:lnR w="3175">
                      <a:solidFill>
                        <a:srgbClr val="D0D8E7"/>
                      </a:solidFill>
                      <a:prstDash val="solid"/>
                    </a:lnR>
                    <a:lnT w="6350">
                      <a:solidFill>
                        <a:srgbClr val="D0D8E7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5140">
                <a:tc>
                  <a:txBody>
                    <a:bodyPr/>
                    <a:lstStyle/>
                    <a:p>
                      <a:pPr marL="1188085">
                        <a:lnSpc>
                          <a:spcPct val="100000"/>
                        </a:lnSpc>
                        <a:spcBef>
                          <a:spcPts val="465"/>
                        </a:spcBef>
                      </a:pPr>
                      <a:r>
                        <a:rPr sz="2200" b="1" spc="-10" dirty="0">
                          <a:latin typeface="Arimo"/>
                          <a:cs typeface="Arimo"/>
                        </a:rPr>
                        <a:t>Conclusion</a:t>
                      </a:r>
                      <a:endParaRPr sz="2200">
                        <a:latin typeface="Arimo"/>
                        <a:cs typeface="Arimo"/>
                      </a:endParaRPr>
                    </a:p>
                  </a:txBody>
                  <a:tcPr marL="0" marR="0" marT="59055" marB="0">
                    <a:lnR w="3175">
                      <a:solidFill>
                        <a:srgbClr val="D0D8E7"/>
                      </a:solidFill>
                      <a:prstDash val="solid"/>
                    </a:lnR>
                    <a:solidFill>
                      <a:srgbClr val="D6E3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09395">
                <a:tc>
                  <a:txBody>
                    <a:bodyPr/>
                    <a:lstStyle/>
                    <a:p>
                      <a:pPr marL="28575" marR="24765" algn="just">
                        <a:lnSpc>
                          <a:spcPct val="102600"/>
                        </a:lnSpc>
                      </a:pPr>
                      <a:r>
                        <a:rPr sz="1200" dirty="0">
                          <a:latin typeface="Arimo"/>
                          <a:cs typeface="Trebuchet MS"/>
                        </a:rPr>
                        <a:t>This</a:t>
                      </a:r>
                      <a:r>
                        <a:rPr sz="1200" spc="240" dirty="0">
                          <a:latin typeface="Arimo"/>
                          <a:cs typeface="Trebuchet MS"/>
                        </a:rPr>
                        <a:t> </a:t>
                      </a:r>
                      <a:r>
                        <a:rPr sz="1200" dirty="0">
                          <a:latin typeface="Arimo"/>
                          <a:cs typeface="Trebuchet MS"/>
                        </a:rPr>
                        <a:t>project</a:t>
                      </a:r>
                      <a:r>
                        <a:rPr sz="1200" spc="240" dirty="0">
                          <a:latin typeface="Arimo"/>
                          <a:cs typeface="Trebuchet MS"/>
                        </a:rPr>
                        <a:t> </a:t>
                      </a:r>
                      <a:r>
                        <a:rPr sz="1200" dirty="0">
                          <a:latin typeface="Arimo"/>
                          <a:cs typeface="Trebuchet MS"/>
                        </a:rPr>
                        <a:t>confirms</a:t>
                      </a:r>
                      <a:r>
                        <a:rPr sz="1200" spc="240" dirty="0">
                          <a:latin typeface="Arimo"/>
                          <a:cs typeface="Trebuchet MS"/>
                        </a:rPr>
                        <a:t> </a:t>
                      </a:r>
                      <a:r>
                        <a:rPr sz="1200" dirty="0">
                          <a:latin typeface="Arimo"/>
                          <a:cs typeface="Trebuchet MS"/>
                        </a:rPr>
                        <a:t>that</a:t>
                      </a:r>
                      <a:r>
                        <a:rPr sz="1200" spc="240" dirty="0">
                          <a:latin typeface="Arimo"/>
                          <a:cs typeface="Trebuchet MS"/>
                        </a:rPr>
                        <a:t> </a:t>
                      </a:r>
                      <a:r>
                        <a:rPr sz="1200" dirty="0">
                          <a:latin typeface="Arimo"/>
                          <a:cs typeface="Trebuchet MS"/>
                        </a:rPr>
                        <a:t>CNNs</a:t>
                      </a:r>
                      <a:r>
                        <a:rPr sz="1200" spc="240" dirty="0">
                          <a:latin typeface="Arimo"/>
                          <a:cs typeface="Trebuchet MS"/>
                        </a:rPr>
                        <a:t> </a:t>
                      </a:r>
                      <a:r>
                        <a:rPr sz="1200" dirty="0">
                          <a:latin typeface="Arimo"/>
                          <a:cs typeface="Trebuchet MS"/>
                        </a:rPr>
                        <a:t>boost</a:t>
                      </a:r>
                      <a:r>
                        <a:rPr sz="1200" spc="245" dirty="0">
                          <a:latin typeface="Arimo"/>
                          <a:cs typeface="Trebuchet MS"/>
                        </a:rPr>
                        <a:t> </a:t>
                      </a:r>
                      <a:r>
                        <a:rPr sz="1200" dirty="0">
                          <a:latin typeface="Arimo"/>
                          <a:cs typeface="Trebuchet MS"/>
                        </a:rPr>
                        <a:t>skin</a:t>
                      </a:r>
                      <a:r>
                        <a:rPr sz="1200" spc="240" dirty="0">
                          <a:latin typeface="Arimo"/>
                          <a:cs typeface="Trebuchet MS"/>
                        </a:rPr>
                        <a:t> </a:t>
                      </a:r>
                      <a:r>
                        <a:rPr sz="1200" dirty="0">
                          <a:latin typeface="Arimo"/>
                          <a:cs typeface="Trebuchet MS"/>
                        </a:rPr>
                        <a:t>cancer</a:t>
                      </a:r>
                      <a:r>
                        <a:rPr sz="1200" spc="240" dirty="0">
                          <a:latin typeface="Arimo"/>
                          <a:cs typeface="Trebuchet MS"/>
                        </a:rPr>
                        <a:t> </a:t>
                      </a:r>
                      <a:r>
                        <a:rPr sz="1200" spc="-10" dirty="0">
                          <a:latin typeface="Arimo"/>
                          <a:cs typeface="Trebuchet MS"/>
                        </a:rPr>
                        <a:t>diagnosis </a:t>
                      </a:r>
                      <a:r>
                        <a:rPr sz="1200" dirty="0">
                          <a:latin typeface="Arimo"/>
                          <a:cs typeface="Trebuchet MS"/>
                        </a:rPr>
                        <a:t>accuracy.</a:t>
                      </a:r>
                      <a:r>
                        <a:rPr sz="1200" spc="270" dirty="0">
                          <a:latin typeface="Arimo"/>
                          <a:cs typeface="Trebuchet MS"/>
                        </a:rPr>
                        <a:t> </a:t>
                      </a:r>
                      <a:r>
                        <a:rPr sz="1200" dirty="0">
                          <a:latin typeface="Arimo"/>
                          <a:cs typeface="Trebuchet MS"/>
                        </a:rPr>
                        <a:t>Leveraging</a:t>
                      </a:r>
                      <a:r>
                        <a:rPr sz="1200" spc="270" dirty="0">
                          <a:latin typeface="Arimo"/>
                          <a:cs typeface="Trebuchet MS"/>
                        </a:rPr>
                        <a:t> </a:t>
                      </a:r>
                      <a:r>
                        <a:rPr sz="1200" dirty="0">
                          <a:latin typeface="Arimo"/>
                          <a:cs typeface="Trebuchet MS"/>
                        </a:rPr>
                        <a:t>datasets</a:t>
                      </a:r>
                      <a:r>
                        <a:rPr sz="1200" spc="275" dirty="0">
                          <a:latin typeface="Arimo"/>
                          <a:cs typeface="Trebuchet MS"/>
                        </a:rPr>
                        <a:t> </a:t>
                      </a:r>
                      <a:r>
                        <a:rPr sz="1200" dirty="0">
                          <a:latin typeface="Arimo"/>
                          <a:cs typeface="Trebuchet MS"/>
                        </a:rPr>
                        <a:t>like</a:t>
                      </a:r>
                      <a:r>
                        <a:rPr sz="1200" spc="270" dirty="0">
                          <a:latin typeface="Arimo"/>
                          <a:cs typeface="Trebuchet MS"/>
                        </a:rPr>
                        <a:t> </a:t>
                      </a:r>
                      <a:r>
                        <a:rPr sz="1200" dirty="0">
                          <a:latin typeface="Arimo"/>
                          <a:cs typeface="Trebuchet MS"/>
                        </a:rPr>
                        <a:t>HAM10000</a:t>
                      </a:r>
                      <a:r>
                        <a:rPr sz="1200" spc="270" dirty="0">
                          <a:latin typeface="Arimo"/>
                          <a:cs typeface="Trebuchet MS"/>
                        </a:rPr>
                        <a:t> </a:t>
                      </a:r>
                      <a:r>
                        <a:rPr sz="1200" dirty="0">
                          <a:latin typeface="Arimo"/>
                          <a:cs typeface="Trebuchet MS"/>
                        </a:rPr>
                        <a:t>and</a:t>
                      </a:r>
                      <a:r>
                        <a:rPr sz="1200" spc="275" dirty="0">
                          <a:latin typeface="Arimo"/>
                          <a:cs typeface="Trebuchet MS"/>
                        </a:rPr>
                        <a:t> </a:t>
                      </a:r>
                      <a:r>
                        <a:rPr sz="1200" dirty="0">
                          <a:latin typeface="Arimo"/>
                          <a:cs typeface="Trebuchet MS"/>
                        </a:rPr>
                        <a:t>PH2,</a:t>
                      </a:r>
                      <a:r>
                        <a:rPr sz="1200" spc="270" dirty="0">
                          <a:latin typeface="Arimo"/>
                          <a:cs typeface="Trebuchet MS"/>
                        </a:rPr>
                        <a:t> </a:t>
                      </a:r>
                      <a:r>
                        <a:rPr sz="1200" spc="-20" dirty="0">
                          <a:latin typeface="Arimo"/>
                          <a:cs typeface="Trebuchet MS"/>
                        </a:rPr>
                        <a:t>plus </a:t>
                      </a:r>
                      <a:r>
                        <a:rPr sz="1200" spc="-30" dirty="0">
                          <a:latin typeface="Arimo"/>
                          <a:cs typeface="Trebuchet MS"/>
                        </a:rPr>
                        <a:t>advanced </a:t>
                      </a:r>
                      <a:r>
                        <a:rPr sz="1200" spc="-20" dirty="0">
                          <a:latin typeface="Arimo"/>
                          <a:cs typeface="Trebuchet MS"/>
                        </a:rPr>
                        <a:t>preprocessing,</a:t>
                      </a:r>
                      <a:r>
                        <a:rPr sz="1200" spc="-30" dirty="0">
                          <a:latin typeface="Arimo"/>
                          <a:cs typeface="Trebuchet MS"/>
                        </a:rPr>
                        <a:t> yields </a:t>
                      </a:r>
                      <a:r>
                        <a:rPr sz="1200" spc="-10" dirty="0">
                          <a:latin typeface="Arimo"/>
                          <a:cs typeface="Trebuchet MS"/>
                        </a:rPr>
                        <a:t>promising</a:t>
                      </a:r>
                      <a:r>
                        <a:rPr sz="1200" spc="-25" dirty="0">
                          <a:latin typeface="Arimo"/>
                          <a:cs typeface="Trebuchet MS"/>
                        </a:rPr>
                        <a:t> </a:t>
                      </a:r>
                      <a:r>
                        <a:rPr sz="1200" spc="-40" dirty="0">
                          <a:latin typeface="Arimo"/>
                          <a:cs typeface="Trebuchet MS"/>
                        </a:rPr>
                        <a:t>outcomes.</a:t>
                      </a:r>
                      <a:r>
                        <a:rPr sz="1200" spc="-30" dirty="0">
                          <a:latin typeface="Arimo"/>
                          <a:cs typeface="Trebuchet MS"/>
                        </a:rPr>
                        <a:t> </a:t>
                      </a:r>
                      <a:r>
                        <a:rPr sz="1200" spc="-10" dirty="0">
                          <a:latin typeface="Arimo"/>
                          <a:cs typeface="Trebuchet MS"/>
                        </a:rPr>
                        <a:t>Integrating</a:t>
                      </a:r>
                      <a:r>
                        <a:rPr sz="1200" spc="-30" dirty="0">
                          <a:latin typeface="Arimo"/>
                          <a:cs typeface="Trebuchet MS"/>
                        </a:rPr>
                        <a:t> </a:t>
                      </a:r>
                      <a:r>
                        <a:rPr sz="1200" spc="-50" dirty="0">
                          <a:latin typeface="Arimo"/>
                          <a:cs typeface="Trebuchet MS"/>
                        </a:rPr>
                        <a:t>a </a:t>
                      </a:r>
                      <a:r>
                        <a:rPr sz="1200" spc="70" dirty="0">
                          <a:latin typeface="Arimo"/>
                          <a:cs typeface="Trebuchet MS"/>
                        </a:rPr>
                        <a:t>U-</a:t>
                      </a:r>
                      <a:r>
                        <a:rPr sz="1200" dirty="0">
                          <a:latin typeface="Arimo"/>
                          <a:cs typeface="Trebuchet MS"/>
                        </a:rPr>
                        <a:t>NET</a:t>
                      </a:r>
                      <a:r>
                        <a:rPr sz="1200" spc="-10" dirty="0">
                          <a:latin typeface="Arimo"/>
                          <a:cs typeface="Trebuchet MS"/>
                        </a:rPr>
                        <a:t> </a:t>
                      </a:r>
                      <a:r>
                        <a:rPr sz="1200" spc="-20" dirty="0">
                          <a:latin typeface="Arimo"/>
                          <a:cs typeface="Trebuchet MS"/>
                        </a:rPr>
                        <a:t>model</a:t>
                      </a:r>
                      <a:r>
                        <a:rPr sz="1200" spc="-10" dirty="0">
                          <a:latin typeface="Arimo"/>
                          <a:cs typeface="Trebuchet MS"/>
                        </a:rPr>
                        <a:t> improves </a:t>
                      </a:r>
                      <a:r>
                        <a:rPr sz="1200" dirty="0">
                          <a:latin typeface="Arimo"/>
                          <a:cs typeface="Trebuchet MS"/>
                        </a:rPr>
                        <a:t>lesion</a:t>
                      </a:r>
                      <a:r>
                        <a:rPr sz="1200" spc="-10" dirty="0">
                          <a:latin typeface="Arimo"/>
                          <a:cs typeface="Trebuchet MS"/>
                        </a:rPr>
                        <a:t> </a:t>
                      </a:r>
                      <a:r>
                        <a:rPr sz="1200" dirty="0">
                          <a:latin typeface="Arimo"/>
                          <a:cs typeface="Trebuchet MS"/>
                        </a:rPr>
                        <a:t>boundary</a:t>
                      </a:r>
                      <a:r>
                        <a:rPr sz="1200" spc="-10" dirty="0">
                          <a:latin typeface="Arimo"/>
                          <a:cs typeface="Trebuchet MS"/>
                        </a:rPr>
                        <a:t> </a:t>
                      </a:r>
                      <a:r>
                        <a:rPr sz="1200" spc="-35" dirty="0">
                          <a:latin typeface="Arimo"/>
                          <a:cs typeface="Trebuchet MS"/>
                        </a:rPr>
                        <a:t>delineation.</a:t>
                      </a:r>
                      <a:r>
                        <a:rPr sz="1200" spc="-10" dirty="0">
                          <a:latin typeface="Arimo"/>
                          <a:cs typeface="Trebuchet MS"/>
                        </a:rPr>
                        <a:t> </a:t>
                      </a:r>
                      <a:r>
                        <a:rPr sz="1200" spc="-40" dirty="0">
                          <a:latin typeface="Arimo"/>
                          <a:cs typeface="Trebuchet MS"/>
                        </a:rPr>
                        <a:t>Additionally, </a:t>
                      </a:r>
                      <a:r>
                        <a:rPr sz="1200" dirty="0">
                          <a:latin typeface="Arimo"/>
                          <a:cs typeface="Trebuchet MS"/>
                        </a:rPr>
                        <a:t>extending</a:t>
                      </a:r>
                      <a:r>
                        <a:rPr sz="1200" spc="160" dirty="0">
                          <a:latin typeface="Arimo"/>
                          <a:cs typeface="Trebuchet MS"/>
                        </a:rPr>
                        <a:t> </a:t>
                      </a:r>
                      <a:r>
                        <a:rPr sz="1200" dirty="0">
                          <a:latin typeface="Arimo"/>
                          <a:cs typeface="Trebuchet MS"/>
                        </a:rPr>
                        <a:t>this</a:t>
                      </a:r>
                      <a:r>
                        <a:rPr sz="1200" spc="160" dirty="0">
                          <a:latin typeface="Arimo"/>
                          <a:cs typeface="Trebuchet MS"/>
                        </a:rPr>
                        <a:t> </a:t>
                      </a:r>
                      <a:r>
                        <a:rPr sz="1200" dirty="0">
                          <a:latin typeface="Arimo"/>
                          <a:cs typeface="Trebuchet MS"/>
                        </a:rPr>
                        <a:t>approach</a:t>
                      </a:r>
                      <a:r>
                        <a:rPr sz="1200" spc="165" dirty="0">
                          <a:latin typeface="Arimo"/>
                          <a:cs typeface="Trebuchet MS"/>
                        </a:rPr>
                        <a:t> </a:t>
                      </a:r>
                      <a:r>
                        <a:rPr sz="1200" dirty="0">
                          <a:latin typeface="Arimo"/>
                          <a:cs typeface="Trebuchet MS"/>
                        </a:rPr>
                        <a:t>to</a:t>
                      </a:r>
                      <a:r>
                        <a:rPr sz="1200" spc="160" dirty="0">
                          <a:latin typeface="Arimo"/>
                          <a:cs typeface="Trebuchet MS"/>
                        </a:rPr>
                        <a:t> </a:t>
                      </a:r>
                      <a:r>
                        <a:rPr sz="1200" dirty="0">
                          <a:latin typeface="Arimo"/>
                          <a:cs typeface="Trebuchet MS"/>
                        </a:rPr>
                        <a:t>brain</a:t>
                      </a:r>
                      <a:r>
                        <a:rPr sz="1200" spc="165" dirty="0">
                          <a:latin typeface="Arimo"/>
                          <a:cs typeface="Trebuchet MS"/>
                        </a:rPr>
                        <a:t> </a:t>
                      </a:r>
                      <a:r>
                        <a:rPr sz="1200" dirty="0">
                          <a:latin typeface="Arimo"/>
                          <a:cs typeface="Trebuchet MS"/>
                        </a:rPr>
                        <a:t>tumor</a:t>
                      </a:r>
                      <a:r>
                        <a:rPr sz="1200" spc="160" dirty="0">
                          <a:latin typeface="Arimo"/>
                          <a:cs typeface="Trebuchet MS"/>
                        </a:rPr>
                        <a:t> </a:t>
                      </a:r>
                      <a:r>
                        <a:rPr sz="1200" dirty="0">
                          <a:latin typeface="Arimo"/>
                          <a:cs typeface="Trebuchet MS"/>
                        </a:rPr>
                        <a:t>segmentation</a:t>
                      </a:r>
                      <a:r>
                        <a:rPr sz="1200" spc="165" dirty="0">
                          <a:latin typeface="Arimo"/>
                          <a:cs typeface="Trebuchet MS"/>
                        </a:rPr>
                        <a:t> </a:t>
                      </a:r>
                      <a:r>
                        <a:rPr sz="1200" spc="-10" dirty="0">
                          <a:latin typeface="Arimo"/>
                          <a:cs typeface="Trebuchet MS"/>
                        </a:rPr>
                        <a:t>further </a:t>
                      </a:r>
                      <a:r>
                        <a:rPr sz="1200" spc="-20" dirty="0">
                          <a:latin typeface="Arimo"/>
                          <a:cs typeface="Trebuchet MS"/>
                        </a:rPr>
                        <a:t>demonstrates</a:t>
                      </a:r>
                      <a:r>
                        <a:rPr sz="1200" spc="-10" dirty="0">
                          <a:latin typeface="Arimo"/>
                          <a:cs typeface="Trebuchet MS"/>
                        </a:rPr>
                        <a:t> </a:t>
                      </a:r>
                      <a:r>
                        <a:rPr sz="1200" spc="-30" dirty="0">
                          <a:latin typeface="Arimo"/>
                          <a:cs typeface="Trebuchet MS"/>
                        </a:rPr>
                        <a:t>the</a:t>
                      </a:r>
                      <a:r>
                        <a:rPr sz="1200" spc="-10" dirty="0">
                          <a:latin typeface="Arimo"/>
                          <a:cs typeface="Trebuchet MS"/>
                        </a:rPr>
                        <a:t> </a:t>
                      </a:r>
                      <a:r>
                        <a:rPr sz="1200" spc="-35" dirty="0">
                          <a:latin typeface="Arimo"/>
                          <a:cs typeface="Trebuchet MS"/>
                        </a:rPr>
                        <a:t>versatility</a:t>
                      </a:r>
                      <a:r>
                        <a:rPr sz="1200" spc="-10" dirty="0">
                          <a:latin typeface="Arimo"/>
                          <a:cs typeface="Trebuchet MS"/>
                        </a:rPr>
                        <a:t> </a:t>
                      </a:r>
                      <a:r>
                        <a:rPr sz="1200" spc="-50" dirty="0">
                          <a:latin typeface="Arimo"/>
                          <a:cs typeface="Trebuchet MS"/>
                        </a:rPr>
                        <a:t>of</a:t>
                      </a:r>
                      <a:r>
                        <a:rPr sz="1200" spc="-10" dirty="0">
                          <a:latin typeface="Arimo"/>
                          <a:cs typeface="Trebuchet MS"/>
                        </a:rPr>
                        <a:t> </a:t>
                      </a:r>
                      <a:r>
                        <a:rPr sz="1200" dirty="0">
                          <a:latin typeface="Arimo"/>
                          <a:cs typeface="Trebuchet MS"/>
                        </a:rPr>
                        <a:t>AI-</a:t>
                      </a:r>
                      <a:r>
                        <a:rPr sz="1200" spc="-30" dirty="0">
                          <a:latin typeface="Arimo"/>
                          <a:cs typeface="Trebuchet MS"/>
                        </a:rPr>
                        <a:t>driven</a:t>
                      </a:r>
                      <a:r>
                        <a:rPr sz="1200" spc="-10" dirty="0">
                          <a:latin typeface="Arimo"/>
                          <a:cs typeface="Trebuchet MS"/>
                        </a:rPr>
                        <a:t> </a:t>
                      </a:r>
                      <a:r>
                        <a:rPr sz="1200" spc="-20" dirty="0">
                          <a:latin typeface="Arimo"/>
                          <a:cs typeface="Trebuchet MS"/>
                        </a:rPr>
                        <a:t>methods</a:t>
                      </a:r>
                      <a:r>
                        <a:rPr sz="1200" spc="-10" dirty="0">
                          <a:latin typeface="Arimo"/>
                          <a:cs typeface="Trebuchet MS"/>
                        </a:rPr>
                        <a:t> </a:t>
                      </a:r>
                      <a:r>
                        <a:rPr sz="1200" spc="-30" dirty="0">
                          <a:latin typeface="Arimo"/>
                          <a:cs typeface="Trebuchet MS"/>
                        </a:rPr>
                        <a:t>in</a:t>
                      </a:r>
                      <a:r>
                        <a:rPr sz="1200" spc="-10" dirty="0">
                          <a:latin typeface="Arimo"/>
                          <a:cs typeface="Trebuchet MS"/>
                        </a:rPr>
                        <a:t> transforming </a:t>
                      </a:r>
                      <a:r>
                        <a:rPr sz="1200" dirty="0">
                          <a:latin typeface="Arimo"/>
                          <a:cs typeface="Trebuchet MS"/>
                        </a:rPr>
                        <a:t>healthcare,</a:t>
                      </a:r>
                      <a:r>
                        <a:rPr sz="1200" spc="315" dirty="0">
                          <a:latin typeface="Arimo"/>
                          <a:cs typeface="Trebuchet MS"/>
                        </a:rPr>
                        <a:t> </a:t>
                      </a:r>
                      <a:r>
                        <a:rPr sz="1200" dirty="0">
                          <a:latin typeface="Arimo"/>
                          <a:cs typeface="Trebuchet MS"/>
                        </a:rPr>
                        <a:t>offering</a:t>
                      </a:r>
                      <a:r>
                        <a:rPr sz="1200" spc="320" dirty="0">
                          <a:latin typeface="Arimo"/>
                          <a:cs typeface="Trebuchet MS"/>
                        </a:rPr>
                        <a:t> </a:t>
                      </a:r>
                      <a:r>
                        <a:rPr sz="1200" dirty="0">
                          <a:latin typeface="Arimo"/>
                          <a:cs typeface="Trebuchet MS"/>
                        </a:rPr>
                        <a:t>precise</a:t>
                      </a:r>
                      <a:r>
                        <a:rPr sz="1200" spc="315" dirty="0">
                          <a:latin typeface="Arimo"/>
                          <a:cs typeface="Trebuchet MS"/>
                        </a:rPr>
                        <a:t> </a:t>
                      </a:r>
                      <a:r>
                        <a:rPr sz="1200" dirty="0">
                          <a:latin typeface="Arimo"/>
                          <a:cs typeface="Trebuchet MS"/>
                        </a:rPr>
                        <a:t>and</a:t>
                      </a:r>
                      <a:r>
                        <a:rPr sz="1200" spc="320" dirty="0">
                          <a:latin typeface="Arimo"/>
                          <a:cs typeface="Trebuchet MS"/>
                        </a:rPr>
                        <a:t> </a:t>
                      </a:r>
                      <a:r>
                        <a:rPr sz="1200" dirty="0">
                          <a:latin typeface="Arimo"/>
                          <a:cs typeface="Trebuchet MS"/>
                        </a:rPr>
                        <a:t>accessible</a:t>
                      </a:r>
                      <a:r>
                        <a:rPr sz="1200" spc="320" dirty="0">
                          <a:latin typeface="Arimo"/>
                          <a:cs typeface="Trebuchet MS"/>
                        </a:rPr>
                        <a:t> </a:t>
                      </a:r>
                      <a:r>
                        <a:rPr sz="1200" dirty="0">
                          <a:latin typeface="Arimo"/>
                          <a:cs typeface="Trebuchet MS"/>
                        </a:rPr>
                        <a:t>diagnosis</a:t>
                      </a:r>
                      <a:r>
                        <a:rPr sz="1200" spc="315" dirty="0">
                          <a:latin typeface="Arimo"/>
                          <a:cs typeface="Trebuchet MS"/>
                        </a:rPr>
                        <a:t> </a:t>
                      </a:r>
                      <a:r>
                        <a:rPr sz="1200" spc="-10" dirty="0">
                          <a:latin typeface="Arimo"/>
                          <a:cs typeface="Trebuchet MS"/>
                        </a:rPr>
                        <a:t>across </a:t>
                      </a:r>
                      <a:r>
                        <a:rPr sz="1200" spc="-30" dirty="0">
                          <a:latin typeface="Arimo"/>
                          <a:cs typeface="Trebuchet MS"/>
                        </a:rPr>
                        <a:t>different</a:t>
                      </a:r>
                      <a:r>
                        <a:rPr sz="1200" spc="-65" dirty="0">
                          <a:latin typeface="Arimo"/>
                          <a:cs typeface="Trebuchet MS"/>
                        </a:rPr>
                        <a:t> </a:t>
                      </a:r>
                      <a:r>
                        <a:rPr sz="1200" spc="-50" dirty="0">
                          <a:latin typeface="Arimo"/>
                          <a:cs typeface="Trebuchet MS"/>
                        </a:rPr>
                        <a:t>medical</a:t>
                      </a:r>
                      <a:r>
                        <a:rPr sz="1200" spc="-65" dirty="0">
                          <a:latin typeface="Arimo"/>
                          <a:cs typeface="Trebuchet MS"/>
                        </a:rPr>
                        <a:t> </a:t>
                      </a:r>
                      <a:r>
                        <a:rPr sz="1200" spc="-10" dirty="0">
                          <a:latin typeface="Arimo"/>
                          <a:cs typeface="Trebuchet MS"/>
                        </a:rPr>
                        <a:t>domains</a:t>
                      </a:r>
                      <a:endParaRPr sz="1200" dirty="0">
                        <a:latin typeface="Arimo"/>
                        <a:cs typeface="Trebuchet MS"/>
                      </a:endParaRPr>
                    </a:p>
                  </a:txBody>
                  <a:tcPr marL="0" marR="0" marT="0" marB="0">
                    <a:lnL w="6350">
                      <a:solidFill>
                        <a:srgbClr val="D0D8E7"/>
                      </a:solidFill>
                      <a:prstDash val="solid"/>
                    </a:lnL>
                    <a:lnR w="3175">
                      <a:solidFill>
                        <a:srgbClr val="D0D8E7"/>
                      </a:solidFill>
                      <a:prstDash val="solid"/>
                    </a:ln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5140">
                <a:tc>
                  <a:txBody>
                    <a:bodyPr/>
                    <a:lstStyle/>
                    <a:p>
                      <a:pPr marL="1202690">
                        <a:lnSpc>
                          <a:spcPct val="100000"/>
                        </a:lnSpc>
                        <a:spcBef>
                          <a:spcPts val="465"/>
                        </a:spcBef>
                      </a:pPr>
                      <a:r>
                        <a:rPr sz="2200" b="1" spc="-10" dirty="0">
                          <a:latin typeface="Arimo"/>
                          <a:cs typeface="Arimo"/>
                        </a:rPr>
                        <a:t>Acknowledgement</a:t>
                      </a:r>
                      <a:endParaRPr sz="2200" dirty="0">
                        <a:latin typeface="Arimo"/>
                        <a:cs typeface="Arimo"/>
                      </a:endParaRPr>
                    </a:p>
                  </a:txBody>
                  <a:tcPr marL="0" marR="0" marT="59055" marB="0">
                    <a:lnL w="6350">
                      <a:solidFill>
                        <a:srgbClr val="D0D8E7"/>
                      </a:solidFill>
                      <a:prstDash val="solid"/>
                    </a:lnL>
                    <a:lnR w="3175">
                      <a:solidFill>
                        <a:srgbClr val="D0D8E7"/>
                      </a:solidFill>
                      <a:prstDash val="solid"/>
                    </a:lnR>
                    <a:solidFill>
                      <a:srgbClr val="D6E3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91" name="object 87">
            <a:extLst>
              <a:ext uri="{FF2B5EF4-FFF2-40B4-BE49-F238E27FC236}">
                <a16:creationId xmlns:a16="http://schemas.microsoft.com/office/drawing/2014/main" id="{069E7576-69CF-159C-8033-8D640B359A87}"/>
              </a:ext>
            </a:extLst>
          </p:cNvPr>
          <p:cNvSpPr txBox="1"/>
          <p:nvPr/>
        </p:nvSpPr>
        <p:spPr>
          <a:xfrm>
            <a:off x="7679067" y="13973482"/>
            <a:ext cx="645644" cy="25904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11938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"/>
              </a:spcBef>
            </a:pPr>
            <a:endParaRPr lang="en-US" sz="900" b="1" spc="-10" dirty="0">
              <a:latin typeface="Arimo"/>
              <a:cs typeface="Trebuchet MS"/>
            </a:endParaRPr>
          </a:p>
        </p:txBody>
      </p:sp>
      <p:sp>
        <p:nvSpPr>
          <p:cNvPr id="86" name="object 86"/>
          <p:cNvSpPr txBox="1"/>
          <p:nvPr/>
        </p:nvSpPr>
        <p:spPr>
          <a:xfrm>
            <a:off x="6565921" y="14266329"/>
            <a:ext cx="2279718" cy="153246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900" b="1" spc="-50" dirty="0">
                <a:latin typeface="Arimo"/>
                <a:cs typeface="Trebuchet MS"/>
              </a:rPr>
              <a:t>Fig. </a:t>
            </a:r>
            <a:r>
              <a:rPr sz="900" b="1" spc="-75" dirty="0">
                <a:latin typeface="Arimo"/>
                <a:cs typeface="Trebuchet MS"/>
              </a:rPr>
              <a:t>4:</a:t>
            </a:r>
            <a:r>
              <a:rPr sz="900" b="1" spc="-45" dirty="0">
                <a:latin typeface="Arimo"/>
                <a:cs typeface="Trebuchet MS"/>
              </a:rPr>
              <a:t> </a:t>
            </a:r>
            <a:r>
              <a:rPr sz="900" b="1" spc="-35" dirty="0">
                <a:latin typeface="Arimo"/>
                <a:cs typeface="Trebuchet MS"/>
              </a:rPr>
              <a:t>Brain</a:t>
            </a:r>
            <a:r>
              <a:rPr sz="900" b="1" spc="-45" dirty="0">
                <a:latin typeface="Arimo"/>
                <a:cs typeface="Trebuchet MS"/>
              </a:rPr>
              <a:t> </a:t>
            </a:r>
            <a:r>
              <a:rPr sz="900" b="1" spc="-70" dirty="0">
                <a:latin typeface="Arimo"/>
                <a:cs typeface="Trebuchet MS"/>
              </a:rPr>
              <a:t>Tumor</a:t>
            </a:r>
            <a:r>
              <a:rPr sz="900" b="1" spc="-45" dirty="0">
                <a:latin typeface="Arimo"/>
                <a:cs typeface="Trebuchet MS"/>
              </a:rPr>
              <a:t> </a:t>
            </a:r>
            <a:r>
              <a:rPr sz="900" b="1" spc="-50" dirty="0">
                <a:latin typeface="Arimo"/>
                <a:cs typeface="Trebuchet MS"/>
              </a:rPr>
              <a:t>S</a:t>
            </a:r>
            <a:r>
              <a:rPr lang="en-US" sz="900" b="1" spc="-50" dirty="0">
                <a:latin typeface="Arimo"/>
                <a:cs typeface="Trebuchet MS"/>
              </a:rPr>
              <a:t>egmentation</a:t>
            </a:r>
            <a:r>
              <a:rPr lang="en-US" sz="900" b="1" spc="-10" dirty="0">
                <a:latin typeface="Arimo"/>
                <a:cs typeface="Trebuchet MS"/>
              </a:rPr>
              <a:t> System.</a:t>
            </a:r>
            <a:endParaRPr sz="900" dirty="0">
              <a:latin typeface="Arimo"/>
              <a:cs typeface="Trebuchet MS"/>
            </a:endParaRPr>
          </a:p>
        </p:txBody>
      </p:sp>
      <p:grpSp>
        <p:nvGrpSpPr>
          <p:cNvPr id="92" name="object 6">
            <a:extLst>
              <a:ext uri="{FF2B5EF4-FFF2-40B4-BE49-F238E27FC236}">
                <a16:creationId xmlns:a16="http://schemas.microsoft.com/office/drawing/2014/main" id="{B8BE8260-0CF5-9C8F-98B6-763096A05135}"/>
              </a:ext>
            </a:extLst>
          </p:cNvPr>
          <p:cNvGrpSpPr/>
          <p:nvPr/>
        </p:nvGrpSpPr>
        <p:grpSpPr>
          <a:xfrm>
            <a:off x="10109235" y="16800151"/>
            <a:ext cx="4512718" cy="1761938"/>
            <a:chOff x="5214802" y="5539802"/>
            <a:chExt cx="4535178" cy="26876496"/>
          </a:xfrm>
        </p:grpSpPr>
        <p:sp>
          <p:nvSpPr>
            <p:cNvPr id="93" name="object 7">
              <a:extLst>
                <a:ext uri="{FF2B5EF4-FFF2-40B4-BE49-F238E27FC236}">
                  <a16:creationId xmlns:a16="http://schemas.microsoft.com/office/drawing/2014/main" id="{D38143E8-2B7B-655C-A241-4DB69E414A75}"/>
                </a:ext>
              </a:extLst>
            </p:cNvPr>
            <p:cNvSpPr/>
            <p:nvPr/>
          </p:nvSpPr>
          <p:spPr>
            <a:xfrm>
              <a:off x="5214802" y="13770145"/>
              <a:ext cx="4401185" cy="18646153"/>
            </a:xfrm>
            <a:custGeom>
              <a:avLst/>
              <a:gdLst/>
              <a:ahLst/>
              <a:cxnLst/>
              <a:rect l="l" t="t" r="r" b="b"/>
              <a:pathLst>
                <a:path w="4401184" h="13024485">
                  <a:moveTo>
                    <a:pt x="4400937" y="13023983"/>
                  </a:moveTo>
                  <a:lnTo>
                    <a:pt x="0" y="13023983"/>
                  </a:lnTo>
                  <a:lnTo>
                    <a:pt x="0" y="0"/>
                  </a:lnTo>
                  <a:lnTo>
                    <a:pt x="4400937" y="0"/>
                  </a:lnTo>
                  <a:lnTo>
                    <a:pt x="4400937" y="1302398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marL="27432" algn="l" fontAlgn="t">
                <a:lnSpc>
                  <a:spcPts val="1390"/>
                </a:lnSpc>
                <a:spcBef>
                  <a:spcPts val="50"/>
                </a:spcBef>
                <a:spcAft>
                  <a:spcPts val="0"/>
                </a:spcAft>
              </a:pPr>
              <a:endParaRPr lang="en-US" sz="900" dirty="0">
                <a:solidFill>
                  <a:schemeClr val="tx1"/>
                </a:solidFill>
                <a:latin typeface="Arimo"/>
                <a:ea typeface="+mn-ea"/>
              </a:endParaRPr>
            </a:p>
          </p:txBody>
        </p:sp>
        <p:sp>
          <p:nvSpPr>
            <p:cNvPr id="94" name="object 8">
              <a:extLst>
                <a:ext uri="{FF2B5EF4-FFF2-40B4-BE49-F238E27FC236}">
                  <a16:creationId xmlns:a16="http://schemas.microsoft.com/office/drawing/2014/main" id="{9540EEF0-3203-19A7-24E0-4D34EB419A45}"/>
                </a:ext>
              </a:extLst>
            </p:cNvPr>
            <p:cNvSpPr/>
            <p:nvPr/>
          </p:nvSpPr>
          <p:spPr>
            <a:xfrm>
              <a:off x="5348795" y="5539802"/>
              <a:ext cx="4401185" cy="13023850"/>
            </a:xfrm>
            <a:custGeom>
              <a:avLst/>
              <a:gdLst/>
              <a:ahLst/>
              <a:cxnLst/>
              <a:rect l="l" t="t" r="r" b="b"/>
              <a:pathLst>
                <a:path w="4401184" h="13023850">
                  <a:moveTo>
                    <a:pt x="4400943" y="8655317"/>
                  </a:moveTo>
                  <a:lnTo>
                    <a:pt x="4397781" y="8655317"/>
                  </a:lnTo>
                  <a:lnTo>
                    <a:pt x="4397781" y="8918537"/>
                  </a:lnTo>
                  <a:lnTo>
                    <a:pt x="4400943" y="8918537"/>
                  </a:lnTo>
                  <a:lnTo>
                    <a:pt x="4400943" y="8655317"/>
                  </a:lnTo>
                  <a:close/>
                </a:path>
                <a:path w="4401184" h="13023850">
                  <a:moveTo>
                    <a:pt x="4400943" y="0"/>
                  </a:moveTo>
                  <a:lnTo>
                    <a:pt x="330" y="0"/>
                  </a:lnTo>
                  <a:lnTo>
                    <a:pt x="330" y="1270"/>
                  </a:lnTo>
                  <a:lnTo>
                    <a:pt x="0" y="1270"/>
                  </a:lnTo>
                  <a:lnTo>
                    <a:pt x="0" y="13022580"/>
                  </a:lnTo>
                  <a:lnTo>
                    <a:pt x="228" y="13022580"/>
                  </a:lnTo>
                  <a:lnTo>
                    <a:pt x="228" y="13023850"/>
                  </a:lnTo>
                  <a:lnTo>
                    <a:pt x="4400943" y="13023850"/>
                  </a:lnTo>
                  <a:lnTo>
                    <a:pt x="4400943" y="13022580"/>
                  </a:lnTo>
                  <a:lnTo>
                    <a:pt x="4400943" y="13021869"/>
                  </a:lnTo>
                  <a:lnTo>
                    <a:pt x="4400943" y="13021310"/>
                  </a:lnTo>
                  <a:lnTo>
                    <a:pt x="4400943" y="13020040"/>
                  </a:lnTo>
                  <a:lnTo>
                    <a:pt x="4400943" y="13019634"/>
                  </a:lnTo>
                  <a:lnTo>
                    <a:pt x="4400943" y="9357970"/>
                  </a:lnTo>
                  <a:lnTo>
                    <a:pt x="4397781" y="9357970"/>
                  </a:lnTo>
                  <a:lnTo>
                    <a:pt x="4397781" y="13019634"/>
                  </a:lnTo>
                  <a:lnTo>
                    <a:pt x="4356" y="13019634"/>
                  </a:lnTo>
                  <a:lnTo>
                    <a:pt x="4356" y="4368"/>
                  </a:lnTo>
                  <a:lnTo>
                    <a:pt x="4397781" y="4368"/>
                  </a:lnTo>
                  <a:lnTo>
                    <a:pt x="4397781" y="7130440"/>
                  </a:lnTo>
                  <a:lnTo>
                    <a:pt x="4400943" y="7130440"/>
                  </a:lnTo>
                  <a:lnTo>
                    <a:pt x="4400943" y="1270"/>
                  </a:lnTo>
                  <a:lnTo>
                    <a:pt x="4400943" y="0"/>
                  </a:lnTo>
                  <a:close/>
                </a:path>
              </a:pathLst>
            </a:custGeom>
            <a:solidFill>
              <a:srgbClr val="D0D8E7"/>
            </a:solidFill>
          </p:spPr>
          <p:txBody>
            <a:bodyPr wrap="square" lIns="0" tIns="0" rIns="0" bIns="0" rtlCol="0"/>
            <a:lstStyle/>
            <a:p>
              <a:endParaRPr>
                <a:latin typeface="Arimo"/>
              </a:endParaRPr>
            </a:p>
          </p:txBody>
        </p:sp>
      </p:grpSp>
      <p:sp>
        <p:nvSpPr>
          <p:cNvPr id="97" name="TextBox 96">
            <a:extLst>
              <a:ext uri="{FF2B5EF4-FFF2-40B4-BE49-F238E27FC236}">
                <a16:creationId xmlns:a16="http://schemas.microsoft.com/office/drawing/2014/main" id="{04FF3FA6-ECB3-092A-D883-D92688B432B6}"/>
              </a:ext>
            </a:extLst>
          </p:cNvPr>
          <p:cNvSpPr txBox="1"/>
          <p:nvPr/>
        </p:nvSpPr>
        <p:spPr>
          <a:xfrm>
            <a:off x="10017264" y="17338401"/>
            <a:ext cx="4518999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7432" algn="just" fontAlgn="t">
              <a:lnSpc>
                <a:spcPts val="1390"/>
              </a:lnSpc>
              <a:spcBef>
                <a:spcPts val="50"/>
              </a:spcBef>
              <a:spcAft>
                <a:spcPts val="0"/>
              </a:spcAft>
            </a:pPr>
            <a:r>
              <a:rPr lang="en-US" sz="1200" spc="-50" dirty="0">
                <a:solidFill>
                  <a:schemeClr val="tx1"/>
                </a:solidFill>
                <a:latin typeface="Arimo"/>
                <a:ea typeface="+mn-ea"/>
              </a:rPr>
              <a:t>We express our sincerest gratitude to the Dean of our faculty, Prof. Rania </a:t>
            </a:r>
            <a:r>
              <a:rPr lang="en-US" sz="1200" spc="-50" dirty="0" err="1">
                <a:solidFill>
                  <a:schemeClr val="tx1"/>
                </a:solidFill>
                <a:latin typeface="Arimo"/>
                <a:ea typeface="+mn-ea"/>
              </a:rPr>
              <a:t>Elgohary</a:t>
            </a:r>
            <a:r>
              <a:rPr lang="en-US" sz="1200" spc="-50" dirty="0">
                <a:solidFill>
                  <a:schemeClr val="tx1"/>
                </a:solidFill>
                <a:latin typeface="Arimo"/>
                <a:ea typeface="+mn-ea"/>
              </a:rPr>
              <a:t>, for her unwavering dedication to the growth and success of our academic community. Additionally, we are immensely thankful to our instructor, Dr. Mohamed Badawi, and our Teaching Assistants, T.A. Shaimaa </a:t>
            </a:r>
            <a:r>
              <a:rPr lang="en-US" sz="1200" spc="-50" dirty="0" err="1">
                <a:solidFill>
                  <a:schemeClr val="tx1"/>
                </a:solidFill>
                <a:latin typeface="Arimo"/>
                <a:ea typeface="+mn-ea"/>
              </a:rPr>
              <a:t>Bahaa</a:t>
            </a:r>
            <a:r>
              <a:rPr lang="en-US" sz="1200" spc="-50" dirty="0">
                <a:solidFill>
                  <a:schemeClr val="tx1"/>
                </a:solidFill>
                <a:latin typeface="Arimo"/>
                <a:ea typeface="+mn-ea"/>
              </a:rPr>
              <a:t> and T.A. Shereen Youssef. Your guidance, expertise, and unwavering commitment have been invaluable in shaping our learning journey.</a:t>
            </a:r>
          </a:p>
        </p:txBody>
      </p:sp>
    </p:spTree>
    <p:extLst>
      <p:ext uri="{BB962C8B-B14F-4D97-AF65-F5344CB8AC3E}">
        <p14:creationId xmlns:p14="http://schemas.microsoft.com/office/powerpoint/2010/main" val="445015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</TotalTime>
  <Words>1109</Words>
  <Application>Microsoft Office PowerPoint</Application>
  <PresentationFormat>Custom</PresentationFormat>
  <Paragraphs>110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4" baseType="lpstr">
      <vt:lpstr>Arimo</vt:lpstr>
      <vt:lpstr>Calibri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Cancer Detection using a Deep Learning Approach</dc:title>
  <dc:creator>Mostafa tarek</dc:creator>
  <cp:keywords>DAGEBVMFGkg,BAEqiYiJbZs</cp:keywords>
  <cp:lastModifiedBy>Mostafa Tarek Gaber Said</cp:lastModifiedBy>
  <cp:revision>7</cp:revision>
  <dcterms:created xsi:type="dcterms:W3CDTF">2024-05-02T11:54:55Z</dcterms:created>
  <dcterms:modified xsi:type="dcterms:W3CDTF">2024-05-23T14:14:40Z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2024-05-02T00:00:00Z</vt:filetime>
  </property>
  <property fmtid="{D5CDD505-2E9C-101B-9397-08002B2CF9AE}" pid="3" name="Creator">
    <vt:lpwstr>Canva</vt:lpwstr>
  </property>
  <property fmtid="{D5CDD505-2E9C-101B-9397-08002B2CF9AE}" pid="4" name="LastSaved">
    <vt:filetime>2024-05-02T00:00:00Z</vt:filetime>
  </property>
  <property fmtid="{D5CDD505-2E9C-101B-9397-08002B2CF9AE}" pid="5" name="Producer">
    <vt:lpwstr>3-Heights(TM) PDF Security Shell 4.8.25.2 (http://www.pdf-tools.com)</vt:lpwstr>
  </property>
</Properties>
</file>